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9"/>
  </p:notesMasterIdLst>
  <p:handoutMasterIdLst>
    <p:handoutMasterId r:id="rId10"/>
  </p:handoutMasterIdLst>
  <p:sldIdLst>
    <p:sldId id="256" r:id="rId5"/>
    <p:sldId id="260" r:id="rId6"/>
    <p:sldId id="263" r:id="rId7"/>
    <p:sldId id="264" r:id="rId8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3" pos="3839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492" autoAdjust="0"/>
  </p:normalViewPr>
  <p:slideViewPr>
    <p:cSldViewPr>
      <p:cViewPr varScale="1">
        <p:scale>
          <a:sx n="73" d="100"/>
          <a:sy n="73" d="100"/>
        </p:scale>
        <p:origin x="618" y="78"/>
      </p:cViewPr>
      <p:guideLst>
        <p:guide orient="horz" pos="2160"/>
        <p:guide pos="3839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63" d="100"/>
          <a:sy n="63" d="100"/>
        </p:scale>
        <p:origin x="1986" y="10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5E03B7-B591-4A2A-B695-014C5A39F13E}" type="datetimeFigureOut">
              <a:rPr lang="en-US"/>
              <a:t>3/30/2022</a:t>
            </a:fld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E322BB-75AD-4A1E-9661-2724167329F0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12705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7DFBD7B-E4FB-4AA8-9540-FD148073ACB3}" type="datetimeFigureOut">
              <a:rPr lang="en-US"/>
              <a:t>3/30/2022</a:t>
            </a:fld>
            <a:endParaRPr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/>
              <a:t>Click to edit Master text styles</a:t>
            </a:r>
          </a:p>
          <a:p>
            <a:pPr lvl="1"/>
            <a:r>
              <a:rPr/>
              <a:t>Second level</a:t>
            </a:r>
          </a:p>
          <a:p>
            <a:pPr lvl="2"/>
            <a:r>
              <a:rPr/>
              <a:t>Third level</a:t>
            </a:r>
          </a:p>
          <a:p>
            <a:pPr lvl="3"/>
            <a:r>
              <a:rPr/>
              <a:t>Fourth level</a:t>
            </a:r>
          </a:p>
          <a:p>
            <a:pPr lvl="4"/>
            <a:r>
              <a:rPr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045B7DE-1198-4F2F-B574-CA8CAE341642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823124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1135743"/>
            <a:ext cx="1622332" cy="799981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324" y="362396"/>
            <a:ext cx="9141619" cy="167640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60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324" y="2089595"/>
            <a:ext cx="9141619" cy="886344"/>
          </a:xfrm>
        </p:spPr>
        <p:txBody>
          <a:bodyPr>
            <a:normAutofit/>
          </a:bodyPr>
          <a:lstStyle>
            <a:lvl1pPr marL="0" indent="0" algn="l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209051-6E81-43E8-9099-FF6A0C3DCFE8}" type="datetime1">
              <a:rPr lang="en-US"/>
              <a:t>3/30/2022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875101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CEAB04-7709-4C1E-A61A-74684A0170FC}" type="datetime1">
              <a:rPr lang="en-US"/>
              <a:t>3/30/2022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4082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 rot="5400000">
            <a:off x="9583007" y="233864"/>
            <a:ext cx="1063300" cy="524046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5" name="bottom graphic"/>
          <p:cNvGrpSpPr/>
          <p:nvPr/>
        </p:nvGrpSpPr>
        <p:grpSpPr>
          <a:xfrm>
            <a:off x="0" y="5395517"/>
            <a:ext cx="12188825" cy="1462483"/>
            <a:chOff x="0" y="4046638"/>
            <a:chExt cx="9144000" cy="1096862"/>
          </a:xfrm>
        </p:grpSpPr>
        <p:sp>
          <p:nvSpPr>
            <p:cNvPr id="16" name="Freeform 15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7" name="Rectangle 72"/>
            <p:cNvSpPr/>
            <p:nvPr/>
          </p:nvSpPr>
          <p:spPr bwMode="ltGray">
            <a:xfrm rot="5400000">
              <a:off x="4023569" y="23069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51060" y="1150514"/>
            <a:ext cx="1828324" cy="502168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18882" y="1150514"/>
            <a:ext cx="8227457" cy="5021685"/>
          </a:xfrm>
        </p:spPr>
        <p:txBody>
          <a:bodyPr vert="eaVert"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79BD0D-E0B1-4CED-AC65-708AC79EB9CD}" type="datetime1">
              <a:rPr lang="en-US"/>
              <a:t>3/30/2022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81644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CC3EA6D-DF0B-4D4B-B359-5F1D1D0E30A4}" type="datetime1">
              <a:rPr lang="en-US"/>
              <a:t>3/30/2022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35150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squares"/>
          <p:cNvGrpSpPr/>
          <p:nvPr/>
        </p:nvGrpSpPr>
        <p:grpSpPr>
          <a:xfrm>
            <a:off x="0" y="3124415"/>
            <a:ext cx="1622332" cy="805061"/>
            <a:chOff x="0" y="2343311"/>
            <a:chExt cx="1217066" cy="603796"/>
          </a:xfrm>
        </p:grpSpPr>
        <p:sp>
          <p:nvSpPr>
            <p:cNvPr id="8" name="Rounded Rectangle 7"/>
            <p:cNvSpPr/>
            <p:nvPr/>
          </p:nvSpPr>
          <p:spPr>
            <a:xfrm>
              <a:off x="787514" y="2347123"/>
              <a:ext cx="429552" cy="599984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86370" y="2347123"/>
              <a:ext cx="429552" cy="599984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92604" y="2535915"/>
              <a:ext cx="599986" cy="214778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grpSp>
        <p:nvGrpSpPr>
          <p:cNvPr id="19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0" name="Freeform 19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1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324" y="1932518"/>
            <a:ext cx="9141619" cy="2105367"/>
          </a:xfrm>
        </p:spPr>
        <p:txBody>
          <a:bodyPr anchor="b">
            <a:normAutofit/>
          </a:bodyPr>
          <a:lstStyle>
            <a:lvl1pPr algn="l">
              <a:defRPr sz="6000" b="0" cap="none" baseline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28324" y="4084264"/>
            <a:ext cx="9141619" cy="933297"/>
          </a:xfrm>
        </p:spPr>
        <p:txBody>
          <a:bodyPr anchor="t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7EDB99-15BC-4479-BAC5-1E502E66917A}" type="datetime1">
              <a:rPr lang="en-US"/>
              <a:t>3/30/2022</a:t>
            </a:fld>
            <a:endParaRPr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35693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4412" y="1600200"/>
            <a:ext cx="4875530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067C2A3-CD19-48AB-9F64-ECCF75182EDD}" type="datetime1">
              <a:rPr lang="en-US"/>
              <a:t>3/30/2022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77962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152400"/>
            <a:ext cx="9751060" cy="12954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94412" y="1524000"/>
            <a:ext cx="4875530" cy="816429"/>
          </a:xfrm>
        </p:spPr>
        <p:txBody>
          <a:bodyPr anchor="ctr">
            <a:norm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2700" b="1"/>
            </a:lvl2pPr>
            <a:lvl3pPr marL="1218987" indent="0">
              <a:buNone/>
              <a:defRPr sz="2400" b="1"/>
            </a:lvl3pPr>
            <a:lvl4pPr marL="1828480" indent="0">
              <a:buNone/>
              <a:defRPr sz="2100" b="1"/>
            </a:lvl4pPr>
            <a:lvl5pPr marL="2437973" indent="0">
              <a:buNone/>
              <a:defRPr sz="2100" b="1"/>
            </a:lvl5pPr>
            <a:lvl6pPr marL="3047467" indent="0">
              <a:buNone/>
              <a:defRPr sz="2100" b="1"/>
            </a:lvl6pPr>
            <a:lvl7pPr marL="3656960" indent="0">
              <a:buNone/>
              <a:defRPr sz="2100" b="1"/>
            </a:lvl7pPr>
            <a:lvl8pPr marL="4266453" indent="0">
              <a:buNone/>
              <a:defRPr sz="2100" b="1"/>
            </a:lvl8pPr>
            <a:lvl9pPr marL="4875947" indent="0">
              <a:buNone/>
              <a:defRPr sz="21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094412" y="2413000"/>
            <a:ext cx="4875530" cy="3759199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 baseline="0"/>
            </a:lvl8pPr>
            <a:lvl9pPr>
              <a:defRPr sz="2000" baseline="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63E8C1-7C87-4705-AB97-8CD17D208E3F}" type="datetime1">
              <a:rPr lang="en-US"/>
              <a:t>3/30/2022</a:t>
            </a:fld>
            <a:endParaRPr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87039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0C624E-DF92-4841-B9B9-DD11AA239B85}" type="datetime1">
              <a:rPr lang="en-US"/>
              <a:t>3/30/2022</a:t>
            </a:fld>
            <a:endParaRPr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96903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9" name="Freeform 8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DA3AE1-4360-4D5B-BDBC-656B872DD533}" type="datetime1">
              <a:rPr lang="en-US"/>
              <a:t>3/30/2022</a:t>
            </a:fld>
            <a:endParaRPr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539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875530" y="1600200"/>
            <a:ext cx="6094413" cy="457200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8883" y="1600202"/>
            <a:ext cx="3453500" cy="4571999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990708-46A4-4851-883E-8DFB8939107E}" type="datetime1">
              <a:rPr lang="en-US"/>
              <a:t>3/30/2022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4839606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 descr="An empty placeholder to add an image. Click on the placeholder and select the image that you wish to add"/>
          <p:cNvSpPr>
            <a:spLocks noGrp="1"/>
          </p:cNvSpPr>
          <p:nvPr>
            <p:ph type="pic" idx="1"/>
          </p:nvPr>
        </p:nvSpPr>
        <p:spPr>
          <a:xfrm>
            <a:off x="1218887" y="1600200"/>
            <a:ext cx="6703850" cy="3657600"/>
          </a:xfrm>
          <a:prstGeom prst="roundRect">
            <a:avLst>
              <a:gd name="adj" fmla="val 3098"/>
            </a:avLst>
          </a:prstGeom>
        </p:spPr>
        <p:txBody>
          <a:bodyPr>
            <a:normAutofit/>
          </a:bodyPr>
          <a:lstStyle>
            <a:lvl1pPr marL="0" indent="0">
              <a:buNone/>
              <a:defRPr sz="2700"/>
            </a:lvl1pPr>
            <a:lvl2pPr marL="609493" indent="0">
              <a:buNone/>
              <a:defRPr sz="3700"/>
            </a:lvl2pPr>
            <a:lvl3pPr marL="1218987" indent="0">
              <a:buNone/>
              <a:defRPr sz="3200"/>
            </a:lvl3pPr>
            <a:lvl4pPr marL="1828480" indent="0">
              <a:buNone/>
              <a:defRPr sz="2700"/>
            </a:lvl4pPr>
            <a:lvl5pPr marL="2437973" indent="0">
              <a:buNone/>
              <a:defRPr sz="2700"/>
            </a:lvl5pPr>
            <a:lvl6pPr marL="3047467" indent="0">
              <a:buNone/>
              <a:defRPr sz="2700"/>
            </a:lvl6pPr>
            <a:lvl7pPr marL="3656960" indent="0">
              <a:buNone/>
              <a:defRPr sz="2700"/>
            </a:lvl7pPr>
            <a:lvl8pPr marL="4266453" indent="0">
              <a:buNone/>
              <a:defRPr sz="2700"/>
            </a:lvl8pPr>
            <a:lvl9pPr marL="4875947" indent="0">
              <a:buNone/>
              <a:defRPr sz="2700"/>
            </a:lvl9pPr>
          </a:lstStyle>
          <a:p>
            <a:r>
              <a:rPr lang="en-US" smtClean="0"/>
              <a:t>Click icon to add picture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25883" y="1600200"/>
            <a:ext cx="2844059" cy="3759200"/>
          </a:xfrm>
        </p:spPr>
        <p:txBody>
          <a:bodyPr anchor="b">
            <a:normAutofit/>
          </a:bodyPr>
          <a:lstStyle>
            <a:lvl1pPr marL="0" indent="0">
              <a:buNone/>
              <a:defRPr sz="2800">
                <a:solidFill>
                  <a:schemeClr val="accent1">
                    <a:lumMod val="75000"/>
                  </a:schemeClr>
                </a:solidFill>
              </a:defRPr>
            </a:lvl1pPr>
            <a:lvl2pPr marL="609493" indent="0">
              <a:buNone/>
              <a:defRPr sz="1600"/>
            </a:lvl2pPr>
            <a:lvl3pPr marL="1218987" indent="0">
              <a:buNone/>
              <a:defRPr sz="1300"/>
            </a:lvl3pPr>
            <a:lvl4pPr marL="1828480" indent="0">
              <a:buNone/>
              <a:defRPr sz="1200"/>
            </a:lvl4pPr>
            <a:lvl5pPr marL="2437973" indent="0">
              <a:buNone/>
              <a:defRPr sz="1200"/>
            </a:lvl5pPr>
            <a:lvl6pPr marL="3047467" indent="0">
              <a:buNone/>
              <a:defRPr sz="1200"/>
            </a:lvl6pPr>
            <a:lvl7pPr marL="3656960" indent="0">
              <a:buNone/>
              <a:defRPr sz="1200"/>
            </a:lvl7pPr>
            <a:lvl8pPr marL="4266453" indent="0">
              <a:buNone/>
              <a:defRPr sz="1200"/>
            </a:lvl8pPr>
            <a:lvl9pPr marL="4875947" indent="0">
              <a:buNone/>
              <a:defRPr sz="12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Add a footer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88EFFC-86AE-4294-A319-CAFC2651994B}" type="datetime1">
              <a:rPr lang="en-US"/>
              <a:t>3/30/2022</a:t>
            </a:fld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C99D79-8A4B-4031-B1E0-AF26F8EDF2BC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442985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bottom graphic"/>
          <p:cNvGrpSpPr/>
          <p:nvPr/>
        </p:nvGrpSpPr>
        <p:grpSpPr>
          <a:xfrm>
            <a:off x="0" y="5409216"/>
            <a:ext cx="12188825" cy="1462483"/>
            <a:chOff x="0" y="4056912"/>
            <a:chExt cx="9144000" cy="1096862"/>
          </a:xfrm>
        </p:grpSpPr>
        <p:sp>
          <p:nvSpPr>
            <p:cNvPr id="21" name="Freeform 20"/>
            <p:cNvSpPr/>
            <p:nvPr/>
          </p:nvSpPr>
          <p:spPr bwMode="ltGray">
            <a:xfrm rot="5400000">
              <a:off x="4119794" y="119293"/>
              <a:ext cx="904412" cy="9144000"/>
            </a:xfrm>
            <a:custGeom>
              <a:avLst/>
              <a:gdLst/>
              <a:ahLst/>
              <a:cxnLst/>
              <a:rect l="l" t="t" r="r" b="b"/>
              <a:pathLst>
                <a:path w="904412" h="9144000">
                  <a:moveTo>
                    <a:pt x="0" y="0"/>
                  </a:moveTo>
                  <a:lnTo>
                    <a:pt x="904412" y="0"/>
                  </a:lnTo>
                  <a:lnTo>
                    <a:pt x="904412" y="9144000"/>
                  </a:lnTo>
                  <a:lnTo>
                    <a:pt x="391235" y="9144000"/>
                  </a:lnTo>
                  <a:cubicBezTo>
                    <a:pt x="445385" y="6730684"/>
                    <a:pt x="250230" y="1995757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8" name="Rectangle 72"/>
            <p:cNvSpPr/>
            <p:nvPr/>
          </p:nvSpPr>
          <p:spPr bwMode="ltGray">
            <a:xfrm rot="5400000">
              <a:off x="4023569" y="33343"/>
              <a:ext cx="1096862" cy="9144000"/>
            </a:xfrm>
            <a:custGeom>
              <a:avLst/>
              <a:gdLst/>
              <a:ahLst/>
              <a:cxnLst/>
              <a:rect l="l" t="t" r="r" b="b"/>
              <a:pathLst>
                <a:path w="1096862" h="9144000">
                  <a:moveTo>
                    <a:pt x="1096861" y="9136375"/>
                  </a:moveTo>
                  <a:lnTo>
                    <a:pt x="1096861" y="0"/>
                  </a:lnTo>
                  <a:lnTo>
                    <a:pt x="1096862" y="0"/>
                  </a:lnTo>
                  <a:lnTo>
                    <a:pt x="1096862" y="9136375"/>
                  </a:lnTo>
                  <a:close/>
                  <a:moveTo>
                    <a:pt x="0" y="0"/>
                  </a:moveTo>
                  <a:lnTo>
                    <a:pt x="142171" y="0"/>
                  </a:lnTo>
                  <a:cubicBezTo>
                    <a:pt x="214017" y="532804"/>
                    <a:pt x="281641" y="1260834"/>
                    <a:pt x="340913" y="2087809"/>
                  </a:cubicBezTo>
                  <a:cubicBezTo>
                    <a:pt x="492781" y="4358443"/>
                    <a:pt x="587048" y="7374964"/>
                    <a:pt x="547354" y="9144000"/>
                  </a:cubicBezTo>
                  <a:lnTo>
                    <a:pt x="452132" y="9144000"/>
                  </a:lnTo>
                  <a:cubicBezTo>
                    <a:pt x="484963" y="4670358"/>
                    <a:pt x="240277" y="2482661"/>
                    <a:pt x="0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lvl="0" algn="ctr"/>
              <a:endParaRPr/>
            </a:p>
          </p:txBody>
        </p:sp>
      </p:grpSp>
      <p:grpSp>
        <p:nvGrpSpPr>
          <p:cNvPr id="7" name="squares"/>
          <p:cNvGrpSpPr/>
          <p:nvPr/>
        </p:nvGrpSpPr>
        <p:grpSpPr>
          <a:xfrm>
            <a:off x="1" y="800551"/>
            <a:ext cx="1063023" cy="524183"/>
            <a:chOff x="0" y="452558"/>
            <a:chExt cx="914400" cy="524182"/>
          </a:xfrm>
        </p:grpSpPr>
        <p:sp>
          <p:nvSpPr>
            <p:cNvPr id="8" name="Rounded Rectangle 7"/>
            <p:cNvSpPr/>
            <p:nvPr/>
          </p:nvSpPr>
          <p:spPr>
            <a:xfrm>
              <a:off x="591671" y="452558"/>
              <a:ext cx="322729" cy="524180"/>
            </a:xfrm>
            <a:prstGeom prst="roundRect">
              <a:avLst/>
            </a:prstGeom>
            <a:solidFill>
              <a:schemeClr val="accent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215154" y="452558"/>
              <a:ext cx="322729" cy="524180"/>
            </a:xfrm>
            <a:prstGeom prst="round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10" name="Round Same Side Corner Rectangle 9"/>
            <p:cNvSpPr/>
            <p:nvPr/>
          </p:nvSpPr>
          <p:spPr>
            <a:xfrm rot="5400000">
              <a:off x="-181408" y="633966"/>
              <a:ext cx="524182" cy="161366"/>
            </a:xfrm>
            <a:prstGeom prst="round2SameRect">
              <a:avLst>
                <a:gd name="adj1" fmla="val 29167"/>
                <a:gd name="adj2" fmla="val 0"/>
              </a:avLst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8883" y="152400"/>
            <a:ext cx="9751060" cy="1295400"/>
          </a:xfrm>
          <a:prstGeom prst="rect">
            <a:avLst/>
          </a:prstGeom>
        </p:spPr>
        <p:txBody>
          <a:bodyPr vert="horz" lIns="121899" tIns="60949" rIns="121899" bIns="60949" rtlCol="0" anchor="b">
            <a:norm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8883" y="1600200"/>
            <a:ext cx="9751060" cy="4572000"/>
          </a:xfrm>
          <a:prstGeom prst="rect">
            <a:avLst/>
          </a:prstGeom>
        </p:spPr>
        <p:txBody>
          <a:bodyPr vert="horz" lIns="121899" tIns="60949" rIns="121899" bIns="60949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8883" y="6448425"/>
            <a:ext cx="8288401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Add a footer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547913" y="6448425"/>
            <a:ext cx="1422030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D29E8617-6EA8-4B97-A5E8-E18E98765EE2}" type="datetime1">
              <a:rPr lang="en-US"/>
              <a:pPr/>
              <a:t>3/30/2022</a:t>
            </a:fld>
            <a:endParaRPr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071516" y="6448425"/>
            <a:ext cx="812588" cy="180976"/>
          </a:xfrm>
          <a:prstGeom prst="rect">
            <a:avLst/>
          </a:prstGeom>
        </p:spPr>
        <p:txBody>
          <a:bodyPr vert="horz" lIns="121899" tIns="60949" rIns="121899" bIns="60949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fld id="{34C99D79-8A4B-4031-B1E0-AF26F8EDF2BC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826826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1218987" rtl="0" eaLnBrk="1" latinLnBrk="0" hangingPunct="1"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90000"/>
        </a:lnSpc>
        <a:spcBef>
          <a:spcPts val="1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55772" indent="-304747" algn="l" defTabSz="1218987" rtl="0" eaLnBrk="1" latinLnBrk="0" hangingPunct="1">
        <a:lnSpc>
          <a:spcPct val="90000"/>
        </a:lnSpc>
        <a:spcBef>
          <a:spcPts val="1200"/>
        </a:spcBef>
        <a:buClr>
          <a:schemeClr val="accent1">
            <a:lumMod val="75000"/>
          </a:schemeClr>
        </a:buClr>
        <a:buFont typeface="Aria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067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578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1088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>
            <a:lumMod val="75000"/>
          </a:schemeClr>
        </a:buClr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5987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301089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61922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912947" indent="-304747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39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24409" y="741160"/>
            <a:ext cx="5212532" cy="1329043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38628" y="404664"/>
            <a:ext cx="3626916" cy="25011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1835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92097" y="2632956"/>
            <a:ext cx="4220117" cy="3152062"/>
          </a:xfrm>
        </p:spPr>
      </p:pic>
      <p:pic>
        <p:nvPicPr>
          <p:cNvPr id="7" name="Content Placeholder 6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4120745" y="2306323"/>
            <a:ext cx="4785038" cy="3574009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224558" y="1442870"/>
            <a:ext cx="4221086" cy="3152786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656862" y="493221"/>
            <a:ext cx="48245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>
                <a:solidFill>
                  <a:srgbClr val="0070C0"/>
                </a:solidFill>
                <a:latin typeface="Comic Sans MS" panose="030F0702030302020204" pitchFamily="66" charset="0"/>
              </a:rPr>
              <a:t>Parents and their children learning some new cooking skills and a recipe. </a:t>
            </a:r>
            <a:endParaRPr lang="en-GB" dirty="0">
              <a:solidFill>
                <a:srgbClr val="0070C0"/>
              </a:solidFill>
              <a:latin typeface="Comic Sans MS" panose="030F0702030302020204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162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608738" y="916657"/>
            <a:ext cx="5257798" cy="3927120"/>
          </a:xfrm>
          <a:prstGeom prst="rect">
            <a:avLst/>
          </a:prstGeom>
        </p:spPr>
      </p:pic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251690" y="3142609"/>
            <a:ext cx="3996230" cy="2984837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0438" y="251480"/>
            <a:ext cx="5265744" cy="393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600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sz="half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316792" y="578556"/>
            <a:ext cx="4572000" cy="3414888"/>
          </a:xfrm>
        </p:spPr>
      </p:pic>
      <p:pic>
        <p:nvPicPr>
          <p:cNvPr id="6" name="Content Placeholder 5"/>
          <p:cNvPicPr>
            <a:picLocks noGrp="1" noChangeAspect="1"/>
          </p:cNvPicPr>
          <p:nvPr>
            <p:ph sz="half" idx="2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3504666" y="1919324"/>
            <a:ext cx="4572000" cy="3414888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686539" y="1044786"/>
            <a:ext cx="4489481" cy="3353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16402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Cooking 16x9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esh food presentation (widescreen).potx" id="{63DD3034-9CB5-4B6F-BCA0-530A5E267AB2}" vid="{9783A5E3-1DF2-4F3C-8902-0C2EB8A188D6}"/>
    </a:ext>
  </a:extLst>
</a:theme>
</file>

<file path=ppt/theme/theme2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Cooking_16x9">
      <a:dk1>
        <a:srgbClr val="000000"/>
      </a:dk1>
      <a:lt1>
        <a:sysClr val="window" lastClr="FFFFFF"/>
      </a:lt1>
      <a:dk2>
        <a:srgbClr val="7F7F7F"/>
      </a:dk2>
      <a:lt2>
        <a:srgbClr val="E6E6E6"/>
      </a:lt2>
      <a:accent1>
        <a:srgbClr val="89C01C"/>
      </a:accent1>
      <a:accent2>
        <a:srgbClr val="FCB22C"/>
      </a:accent2>
      <a:accent3>
        <a:srgbClr val="FE750E"/>
      </a:accent3>
      <a:accent4>
        <a:srgbClr val="F23610"/>
      </a:accent4>
      <a:accent5>
        <a:srgbClr val="7C283A"/>
      </a:accent5>
      <a:accent6>
        <a:srgbClr val="3E7520"/>
      </a:accent6>
      <a:hlink>
        <a:srgbClr val="89C01C"/>
      </a:hlink>
      <a:folHlink>
        <a:srgbClr val="A6A6A6"/>
      </a:folHlink>
    </a:clrScheme>
    <a:fontScheme name="Constantia">
      <a:maj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1SubtleSolids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l="180000" t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Props1.xml><?xml version="1.0" encoding="utf-8"?>
<ds:datastoreItem xmlns:ds="http://schemas.openxmlformats.org/officeDocument/2006/customXml" ds:itemID="{FB14945D-DABB-422F-9B28-D299995C922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08942AA-0721-4324-BC2C-A3CB43F24E7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5E700CCB-20BA-4760-AB9F-AC3B63ED32E0}">
  <ds:schemaRefs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Fresh food presentation (widescreen)</Template>
  <TotalTime>47</TotalTime>
  <Words>13</Words>
  <Application>Microsoft Office PowerPoint</Application>
  <PresentationFormat>Custom</PresentationFormat>
  <Paragraphs>1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Comic Sans MS</vt:lpstr>
      <vt:lpstr>Constantia</vt:lpstr>
      <vt:lpstr>Cooking 16x9</vt:lpstr>
      <vt:lpstr>PowerPoint Presentation</vt:lpstr>
      <vt:lpstr>PowerPoint Presentation</vt:lpstr>
      <vt:lpstr>PowerPoint Presentation</vt:lpstr>
      <vt:lpstr>PowerPoint Presentation</vt:lpstr>
    </vt:vector>
  </TitlesOfParts>
  <Company>Heath Park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Lorraine Palmer</dc:creator>
  <cp:lastModifiedBy> </cp:lastModifiedBy>
  <cp:revision>4</cp:revision>
  <dcterms:created xsi:type="dcterms:W3CDTF">2022-03-30T11:53:53Z</dcterms:created>
  <dcterms:modified xsi:type="dcterms:W3CDTF">2022-03-30T12:41:07Z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ternalTags">
    <vt:lpwstr/>
  </property>
  <property fmtid="{D5CDD505-2E9C-101B-9397-08002B2CF9AE}" pid="3" name="ContentTypeId">
    <vt:lpwstr>0x010100AA3F7D94069FF64A86F7DFF56D60E3BE</vt:lpwstr>
  </property>
  <property fmtid="{D5CDD505-2E9C-101B-9397-08002B2CF9AE}" pid="4" name="FeatureTags">
    <vt:lpwstr/>
  </property>
  <property fmtid="{D5CDD505-2E9C-101B-9397-08002B2CF9AE}" pid="5" name="LocalizationTags">
    <vt:lpwstr/>
  </property>
  <property fmtid="{D5CDD505-2E9C-101B-9397-08002B2CF9AE}" pid="6" name="CampaignTags">
    <vt:lpwstr/>
  </property>
  <property fmtid="{D5CDD505-2E9C-101B-9397-08002B2CF9AE}" pid="7" name="ScenarioTags">
    <vt:lpwstr/>
  </property>
</Properties>
</file>