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Phase1Menu.htm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topmarks.co.uk/maths-games/5-7-years/count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oxfordowl.co.uk/for-home/kids-activities/fun-maths-games-and-activit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Y1 learning resources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Eastwood Village Primary school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40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Y1 reading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000" dirty="0"/>
              <a:t>Peace at </a:t>
            </a:r>
            <a:r>
              <a:rPr lang="en-GB" sz="2000" dirty="0" smtClean="0"/>
              <a:t>last</a:t>
            </a:r>
          </a:p>
          <a:p>
            <a:r>
              <a:rPr lang="en-GB" sz="2000" dirty="0"/>
              <a:t>C</a:t>
            </a:r>
            <a:r>
              <a:rPr lang="en-GB" sz="2000" dirty="0" smtClean="0"/>
              <a:t>an’t </a:t>
            </a:r>
            <a:r>
              <a:rPr lang="en-GB" sz="2000" dirty="0"/>
              <a:t>you sleep little </a:t>
            </a:r>
            <a:r>
              <a:rPr lang="en-GB" sz="2000" dirty="0" smtClean="0"/>
              <a:t>bear</a:t>
            </a:r>
          </a:p>
          <a:p>
            <a:r>
              <a:rPr lang="en-GB" sz="2000" dirty="0"/>
              <a:t>W</a:t>
            </a:r>
            <a:r>
              <a:rPr lang="en-GB" sz="2000" dirty="0" smtClean="0"/>
              <a:t>here </a:t>
            </a:r>
            <a:r>
              <a:rPr lang="en-GB" sz="2000" dirty="0"/>
              <a:t>the wild things </a:t>
            </a:r>
            <a:r>
              <a:rPr lang="en-GB" sz="2000" dirty="0" smtClean="0"/>
              <a:t>are</a:t>
            </a:r>
          </a:p>
          <a:p>
            <a:r>
              <a:rPr lang="en-GB" sz="2000" dirty="0"/>
              <a:t>T</a:t>
            </a:r>
            <a:r>
              <a:rPr lang="en-GB" sz="2000" dirty="0" smtClean="0"/>
              <a:t>he </a:t>
            </a:r>
            <a:r>
              <a:rPr lang="en-GB" sz="2000" dirty="0"/>
              <a:t>elephant and the baby </a:t>
            </a:r>
            <a:r>
              <a:rPr lang="en-GB" sz="2000" dirty="0" smtClean="0"/>
              <a:t>elephant</a:t>
            </a:r>
          </a:p>
          <a:p>
            <a:r>
              <a:rPr lang="en-GB" sz="2000" dirty="0" smtClean="0"/>
              <a:t>Avocado baby</a:t>
            </a:r>
          </a:p>
          <a:p>
            <a:r>
              <a:rPr lang="en-GB" sz="2000" dirty="0" smtClean="0"/>
              <a:t>The </a:t>
            </a:r>
            <a:r>
              <a:rPr lang="en-GB" sz="2000" dirty="0"/>
              <a:t>tiger who came to </a:t>
            </a:r>
            <a:r>
              <a:rPr lang="en-GB" sz="2000" dirty="0" smtClean="0"/>
              <a:t>tea</a:t>
            </a:r>
          </a:p>
          <a:p>
            <a:r>
              <a:rPr lang="en-GB" sz="2000" dirty="0"/>
              <a:t>L</a:t>
            </a:r>
            <a:r>
              <a:rPr lang="en-GB" sz="2000" dirty="0" smtClean="0"/>
              <a:t>ost </a:t>
            </a:r>
            <a:r>
              <a:rPr lang="en-GB" sz="2000" dirty="0"/>
              <a:t>and </a:t>
            </a:r>
            <a:r>
              <a:rPr lang="en-GB" sz="2000" dirty="0" smtClean="0"/>
              <a:t>found</a:t>
            </a:r>
          </a:p>
          <a:p>
            <a:r>
              <a:rPr lang="en-GB" sz="2000" dirty="0" err="1"/>
              <a:t>K</a:t>
            </a:r>
            <a:r>
              <a:rPr lang="en-GB" sz="2000" dirty="0" err="1" smtClean="0"/>
              <a:t>nuffle</a:t>
            </a:r>
            <a:r>
              <a:rPr lang="en-GB" sz="2000" dirty="0" smtClean="0"/>
              <a:t> bunny</a:t>
            </a:r>
          </a:p>
          <a:p>
            <a:r>
              <a:rPr lang="en-GB" sz="2000" dirty="0" err="1" smtClean="0"/>
              <a:t>Beegu</a:t>
            </a:r>
            <a:endParaRPr lang="en-GB" sz="2000" dirty="0" smtClean="0"/>
          </a:p>
          <a:p>
            <a:r>
              <a:rPr lang="en-GB" sz="2000" dirty="0" smtClean="0"/>
              <a:t>Dogger</a:t>
            </a:r>
            <a:r>
              <a:rPr lang="en-GB" sz="2000" dirty="0"/>
              <a:t>, Cops and </a:t>
            </a:r>
            <a:r>
              <a:rPr lang="en-GB" sz="2000" dirty="0" smtClean="0"/>
              <a:t>robbers</a:t>
            </a:r>
          </a:p>
          <a:p>
            <a:r>
              <a:rPr lang="en-GB" sz="2000" dirty="0" smtClean="0"/>
              <a:t>Elmer</a:t>
            </a:r>
            <a:endParaRPr lang="en-GB" sz="2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22" y="754097"/>
            <a:ext cx="2198907" cy="2698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29" y="1128889"/>
            <a:ext cx="3529433" cy="3175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29" y="3387342"/>
            <a:ext cx="2476500" cy="3152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28" y="4209370"/>
            <a:ext cx="3529433" cy="233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1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 links for 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www.topmarks.co.uk/maths-games/5-7-years/counting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www.phonicsplay.co.uk/Phase1Menu.htm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>
                <a:hlinkClick r:id="rId4"/>
              </a:rPr>
              <a:t>https://www.oxfordowl.co.uk/for-home/kids-activities/fun-maths-games-and-activities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2488" y="1286625"/>
            <a:ext cx="3466395" cy="2373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694" y="4069080"/>
            <a:ext cx="3968926" cy="2207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010" y="4083191"/>
            <a:ext cx="4062145" cy="219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63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7</TotalTime>
  <Words>63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Century Gothic</vt:lpstr>
      <vt:lpstr>Garamond</vt:lpstr>
      <vt:lpstr>Savon</vt:lpstr>
      <vt:lpstr>Y1 learning resources</vt:lpstr>
      <vt:lpstr>Y1 reading list</vt:lpstr>
      <vt:lpstr>Website links for games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 learning resources</dc:title>
  <dc:creator>Clare Baldi</dc:creator>
  <cp:lastModifiedBy>Clare Baldi</cp:lastModifiedBy>
  <cp:revision>2</cp:revision>
  <dcterms:created xsi:type="dcterms:W3CDTF">2019-10-30T11:30:32Z</dcterms:created>
  <dcterms:modified xsi:type="dcterms:W3CDTF">2019-10-30T11:37:46Z</dcterms:modified>
</cp:coreProperties>
</file>