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7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6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Real Words</a:t>
            </a:r>
          </a:p>
          <a:p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Alien Words</a:t>
            </a:r>
          </a:p>
          <a:p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01" y="1640632"/>
            <a:ext cx="2057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7" y="5169024"/>
            <a:ext cx="5777111" cy="42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twirl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18933"/>
            <a:ext cx="2162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" y="5147494"/>
            <a:ext cx="6165727" cy="42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3" y="1364678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shout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13456"/>
            <a:ext cx="2171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0" y="5178473"/>
            <a:ext cx="6110486" cy="40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ahoy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annoy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" y="1640632"/>
            <a:ext cx="24268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" y="5153707"/>
            <a:ext cx="5636242" cy="4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317466"/>
            <a:ext cx="4104456" cy="35995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meet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keep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greet</a:t>
            </a: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35125"/>
            <a:ext cx="2152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" y="5031085"/>
            <a:ext cx="6041951" cy="43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sight 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40632"/>
            <a:ext cx="2266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8" y="5070140"/>
            <a:ext cx="5904518" cy="42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911" y="1230414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snow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throw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59080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" y="5188308"/>
            <a:ext cx="6101378" cy="41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1"/>
            <a:ext cx="4104456" cy="378041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zoom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food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choose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moon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24103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" y="1604645"/>
            <a:ext cx="2171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7" y="5270480"/>
            <a:ext cx="6230801" cy="42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" y="1640632"/>
            <a:ext cx="2209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" y="5199164"/>
            <a:ext cx="6051476" cy="41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66875"/>
            <a:ext cx="217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5" y="5209330"/>
            <a:ext cx="5921075" cy="39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fork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short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born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thorn</a:t>
            </a: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9" y="1633776"/>
            <a:ext cx="2332199" cy="23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" y="5124767"/>
            <a:ext cx="6000353" cy="41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stair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" y="1609723"/>
            <a:ext cx="2415610" cy="24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5169381"/>
            <a:ext cx="5996186" cy="41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120</Words>
  <Application>Microsoft Office PowerPoint</Application>
  <PresentationFormat>A4 Paper (210x297 mm)</PresentationFormat>
  <Paragraphs>226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NTPreCursivefk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Moore</dc:creator>
  <cp:lastModifiedBy>Clare Baldi</cp:lastModifiedBy>
  <cp:revision>8</cp:revision>
  <cp:lastPrinted>2019-05-24T06:54:19Z</cp:lastPrinted>
  <dcterms:created xsi:type="dcterms:W3CDTF">2019-05-24T06:34:22Z</dcterms:created>
  <dcterms:modified xsi:type="dcterms:W3CDTF">2020-03-17T09:59:23Z</dcterms:modified>
</cp:coreProperties>
</file>