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5" r:id="rId29"/>
    <p:sldId id="283" r:id="rId30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334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269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31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478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472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549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30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560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6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56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63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240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EE3D0-8678-4955-B9AD-51D398F0A72A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7C647-A5CC-4C47-BF42-283C5875D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206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8200" y="1797622"/>
            <a:ext cx="1854655" cy="25793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6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600" dirty="0" smtClean="0">
                <a:latin typeface="Comic Sans MS" panose="030F0702030302020204" pitchFamily="66" charset="0"/>
              </a:rPr>
            </a:br>
            <a:r>
              <a:rPr lang="en-GB" sz="16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pat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0" dirty="0" smtClean="0">
              <a:solidFill>
                <a:schemeClr val="tx1"/>
              </a:solidFill>
              <a:latin typeface="NTPreCursivefk" panose="03000400000000000000" pitchFamily="66" charset="0"/>
            </a:endParaRPr>
          </a:p>
          <a:p>
            <a:pPr algn="ctr"/>
            <a:endParaRPr lang="en-GB" sz="6000" dirty="0" smtClean="0">
              <a:solidFill>
                <a:schemeClr val="tx1"/>
              </a:solidFill>
              <a:latin typeface="NTPreCursivefk" panose="03000400000000000000" pitchFamily="66" charset="0"/>
            </a:endParaRPr>
          </a:p>
          <a:p>
            <a:pPr algn="ctr"/>
            <a:endParaRPr lang="en-GB" dirty="0">
              <a:solidFill>
                <a:srgbClr val="92D050"/>
              </a:solidFill>
              <a:latin typeface="NTPreCursivefk" panose="03000400000000000000" pitchFamily="66" charset="0"/>
            </a:endParaRPr>
          </a:p>
          <a:p>
            <a:pPr algn="ctr"/>
            <a:endParaRPr lang="en-GB" dirty="0" smtClean="0">
              <a:solidFill>
                <a:srgbClr val="92D050"/>
              </a:solidFill>
              <a:latin typeface="NTPreCursivefk" panose="03000400000000000000" pitchFamily="66" charset="0"/>
            </a:endParaRPr>
          </a:p>
          <a:p>
            <a:pPr algn="ctr"/>
            <a:endParaRPr lang="en-GB" dirty="0">
              <a:solidFill>
                <a:srgbClr val="92D050"/>
              </a:solidFill>
              <a:latin typeface="NTPreCursivefk" panose="03000400000000000000" pitchFamily="66" charset="0"/>
            </a:endParaRPr>
          </a:p>
          <a:p>
            <a:pPr algn="ctr"/>
            <a:endParaRPr lang="en-GB" dirty="0" smtClean="0">
              <a:solidFill>
                <a:srgbClr val="92D050"/>
              </a:solidFill>
              <a:latin typeface="NTPreCursivefk" panose="03000400000000000000" pitchFamily="66" charset="0"/>
            </a:endParaRPr>
          </a:p>
          <a:p>
            <a:pPr algn="ctr"/>
            <a:endParaRPr lang="en-GB" dirty="0">
              <a:solidFill>
                <a:srgbClr val="92D050"/>
              </a:solidFill>
              <a:latin typeface="NTPreCursivefk" panose="03000400000000000000" pitchFamily="66" charset="0"/>
            </a:endParaRPr>
          </a:p>
          <a:p>
            <a:pPr algn="ctr"/>
            <a:endParaRPr lang="en-GB" dirty="0">
              <a:solidFill>
                <a:srgbClr val="92D050"/>
              </a:solidFill>
              <a:latin typeface="NTPreCursivefk" panose="03000400000000000000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6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35799"/>
          <a:stretch/>
        </p:blipFill>
        <p:spPr>
          <a:xfrm>
            <a:off x="361566" y="2136308"/>
            <a:ext cx="1771289" cy="171898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010" y="5138828"/>
            <a:ext cx="3535690" cy="16553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973" y="6418177"/>
            <a:ext cx="3160335" cy="15701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200" y="7786808"/>
            <a:ext cx="3137108" cy="14849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97411" y="5084532"/>
            <a:ext cx="2933628" cy="28207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67030" y="7871855"/>
            <a:ext cx="3070868" cy="1435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27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jam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jot</a:t>
            </a:r>
          </a:p>
          <a:p>
            <a:pPr algn="ctr"/>
            <a:r>
              <a:rPr lang="en-GB" sz="48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jim</a:t>
            </a:r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jug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3243"/>
          <a:stretch/>
        </p:blipFill>
        <p:spPr>
          <a:xfrm>
            <a:off x="340573" y="1280592"/>
            <a:ext cx="1738203" cy="15121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err="1" smtClean="0">
                <a:latin typeface="Comic Sans MS" panose="030F0702030302020204" pitchFamily="66" charset="0"/>
              </a:rPr>
              <a:t>jed</a:t>
            </a:r>
            <a:r>
              <a:rPr lang="en-GB" sz="5400" dirty="0" smtClean="0">
                <a:latin typeface="Comic Sans MS" panose="030F0702030302020204" pitchFamily="66" charset="0"/>
              </a:rPr>
              <a:t>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jush</a:t>
            </a:r>
            <a:endParaRPr lang="en-GB" sz="5400" dirty="0" smtClean="0">
              <a:latin typeface="Comic Sans MS" panose="030F0702030302020204" pitchFamily="66" charset="0"/>
            </a:endParaRP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err="1">
                <a:latin typeface="Comic Sans MS" panose="030F0702030302020204" pitchFamily="66" charset="0"/>
              </a:rPr>
              <a:t>j</a:t>
            </a:r>
            <a:r>
              <a:rPr lang="en-GB" sz="5400" dirty="0" err="1" smtClean="0">
                <a:latin typeface="Comic Sans MS" panose="030F0702030302020204" pitchFamily="66" charset="0"/>
              </a:rPr>
              <a:t>ud</a:t>
            </a:r>
            <a:r>
              <a:rPr lang="en-GB" sz="5400" dirty="0" smtClean="0">
                <a:latin typeface="Comic Sans MS" panose="030F0702030302020204" pitchFamily="66" charset="0"/>
              </a:rPr>
              <a:t>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jis</a:t>
            </a:r>
            <a:r>
              <a:rPr lang="en-GB" sz="54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err="1" smtClean="0">
                <a:latin typeface="Comic Sans MS" panose="030F0702030302020204" pitchFamily="66" charset="0"/>
              </a:rPr>
              <a:t>jelp</a:t>
            </a:r>
            <a:r>
              <a:rPr lang="en-GB" sz="5400" dirty="0" smtClean="0">
                <a:latin typeface="Comic Sans MS" panose="030F0702030302020204" pitchFamily="66" charset="0"/>
              </a:rPr>
              <a:t>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jat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0145" y="1173463"/>
            <a:ext cx="1838631" cy="16192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3" y="1364678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kin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kit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ken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k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ick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37648"/>
          <a:stretch/>
        </p:blipFill>
        <p:spPr>
          <a:xfrm>
            <a:off x="333948" y="1522439"/>
            <a:ext cx="1906920" cy="191839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kest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kud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hek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klup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keth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kech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7446" y="1462851"/>
            <a:ext cx="1854655" cy="19779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leg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log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l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id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lap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4364"/>
          <a:stretch/>
        </p:blipFill>
        <p:spPr>
          <a:xfrm>
            <a:off x="278649" y="1491742"/>
            <a:ext cx="1999967" cy="18770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err="1" smtClean="0">
                <a:latin typeface="Comic Sans MS" panose="030F0702030302020204" pitchFamily="66" charset="0"/>
              </a:rPr>
              <a:t>losh</a:t>
            </a:r>
            <a:r>
              <a:rPr lang="en-GB" sz="5400" dirty="0" smtClean="0">
                <a:latin typeface="Comic Sans MS" panose="030F0702030302020204" pitchFamily="66" charset="0"/>
              </a:rPr>
              <a:t>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lod</a:t>
            </a:r>
            <a:endParaRPr lang="en-GB" sz="5400" dirty="0" smtClean="0">
              <a:latin typeface="Comic Sans MS" panose="030F0702030302020204" pitchFamily="66" charset="0"/>
            </a:endParaRP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err="1" smtClean="0">
                <a:latin typeface="Comic Sans MS" panose="030F0702030302020204" pitchFamily="66" charset="0"/>
              </a:rPr>
              <a:t>chult</a:t>
            </a:r>
            <a:r>
              <a:rPr lang="en-GB" sz="5400" dirty="0" smtClean="0">
                <a:latin typeface="Comic Sans MS" panose="030F0702030302020204" pitchFamily="66" charset="0"/>
              </a:rPr>
              <a:t>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duls</a:t>
            </a:r>
            <a:r>
              <a:rPr lang="en-GB" sz="54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smtClean="0">
                <a:latin typeface="Comic Sans MS" panose="030F0702030302020204" pitchFamily="66" charset="0"/>
              </a:rPr>
              <a:t>sild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guld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8649" y="1525278"/>
            <a:ext cx="1854655" cy="1880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mop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mom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mud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42105"/>
          <a:stretch/>
        </p:blipFill>
        <p:spPr>
          <a:xfrm>
            <a:off x="182908" y="1517521"/>
            <a:ext cx="2149954" cy="19442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milg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thom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chal</a:t>
            </a:r>
            <a:r>
              <a:rPr lang="en-GB" sz="4800" dirty="0" smtClean="0">
                <a:latin typeface="Comic Sans MS" panose="030F0702030302020204" pitchFamily="66" charset="0"/>
              </a:rPr>
              <a:t>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dums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smtClean="0">
                <a:latin typeface="Comic Sans MS" panose="030F0702030302020204" pitchFamily="66" charset="0"/>
              </a:rPr>
              <a:t>mid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gims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908" y="1517522"/>
            <a:ext cx="2057960" cy="1944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79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net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nap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hen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ben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39121"/>
          <a:stretch/>
        </p:blipFill>
        <p:spPr>
          <a:xfrm>
            <a:off x="226466" y="1255911"/>
            <a:ext cx="1704870" cy="16808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neds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nodm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wun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dunp</a:t>
            </a:r>
            <a:r>
              <a:rPr lang="en-GB" sz="4800" dirty="0" smtClean="0">
                <a:latin typeface="Comic Sans MS" panose="030F0702030302020204" pitchFamily="66" charset="0"/>
              </a:rPr>
              <a:t>     </a:t>
            </a: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nept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gind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0223" y="1257998"/>
            <a:ext cx="1854655" cy="1627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57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log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dog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hog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odd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39723"/>
          <a:stretch/>
        </p:blipFill>
        <p:spPr>
          <a:xfrm>
            <a:off x="435009" y="1292395"/>
            <a:ext cx="1785443" cy="17163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dosh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thod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chom</a:t>
            </a:r>
            <a:r>
              <a:rPr lang="en-GB" sz="4800" dirty="0" smtClean="0">
                <a:latin typeface="Comic Sans MS" panose="030F0702030302020204" pitchFamily="66" charset="0"/>
              </a:rPr>
              <a:t>             dosh      </a:t>
            </a: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smtClean="0">
                <a:latin typeface="Comic Sans MS" panose="030F0702030302020204" pitchFamily="66" charset="0"/>
              </a:rPr>
              <a:t>mod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sond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3762" y="1200389"/>
            <a:ext cx="1854655" cy="18083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16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peg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pot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hop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pen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0541"/>
          <a:stretch/>
        </p:blipFill>
        <p:spPr>
          <a:xfrm>
            <a:off x="212176" y="1280592"/>
            <a:ext cx="2018935" cy="1800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p</a:t>
            </a:r>
            <a:r>
              <a:rPr lang="en-GB" sz="4800" dirty="0" smtClean="0">
                <a:latin typeface="Comic Sans MS" panose="030F0702030302020204" pitchFamily="66" charset="0"/>
              </a:rPr>
              <a:t>osh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pont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nopt</a:t>
            </a:r>
            <a:r>
              <a:rPr lang="en-GB" sz="4800" dirty="0" smtClean="0">
                <a:latin typeface="Comic Sans MS" panose="030F0702030302020204" pitchFamily="66" charset="0"/>
              </a:rPr>
              <a:t>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dopn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smtClean="0">
                <a:latin typeface="Comic Sans MS" panose="030F0702030302020204" pitchFamily="66" charset="0"/>
              </a:rPr>
              <a:t>sop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gipt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6011" y="1257547"/>
            <a:ext cx="1854655" cy="1823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65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q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uick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quiz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queen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quack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" r="1406" b="45051"/>
          <a:stretch/>
        </p:blipFill>
        <p:spPr>
          <a:xfrm>
            <a:off x="422665" y="1379460"/>
            <a:ext cx="1706599" cy="16293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quint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quet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quont</a:t>
            </a:r>
            <a:r>
              <a:rPr lang="en-GB" sz="4800" dirty="0" smtClean="0">
                <a:latin typeface="Comic Sans MS" panose="030F0702030302020204" pitchFamily="66" charset="0"/>
              </a:rPr>
              <a:t>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quosh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smtClean="0">
                <a:latin typeface="Comic Sans MS" panose="030F0702030302020204" pitchFamily="66" charset="0"/>
              </a:rPr>
              <a:t>quins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queet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0970" y="1298177"/>
            <a:ext cx="1854655" cy="1710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3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run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rip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rob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0000"/>
          <a:stretch/>
        </p:blipFill>
        <p:spPr>
          <a:xfrm>
            <a:off x="379730" y="1280592"/>
            <a:ext cx="1731176" cy="172819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rosh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thort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chur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 dun     </a:t>
            </a: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mer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grut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9730" y="1280593"/>
            <a:ext cx="1854655" cy="1728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98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sin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sun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bus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631" y="1301048"/>
            <a:ext cx="1760230" cy="24998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dosh                </a:t>
            </a:r>
            <a:r>
              <a:rPr lang="en-GB" sz="5400" dirty="0" err="1" smtClean="0"/>
              <a:t>thod</a:t>
            </a:r>
            <a:endParaRPr lang="en-GB" sz="5400" dirty="0" smtClean="0"/>
          </a:p>
          <a:p>
            <a:endParaRPr lang="en-GB" sz="5400" dirty="0" smtClean="0"/>
          </a:p>
          <a:p>
            <a:r>
              <a:rPr lang="en-GB" sz="5400" dirty="0" err="1" smtClean="0"/>
              <a:t>chud</a:t>
            </a:r>
            <a:r>
              <a:rPr lang="en-GB" sz="5400" dirty="0" smtClean="0"/>
              <a:t>             </a:t>
            </a:r>
            <a:r>
              <a:rPr lang="en-GB" sz="5400" dirty="0" err="1" smtClean="0"/>
              <a:t>dush</a:t>
            </a:r>
            <a:r>
              <a:rPr lang="en-GB" sz="5400" dirty="0" smtClean="0"/>
              <a:t>      </a:t>
            </a:r>
          </a:p>
          <a:p>
            <a:endParaRPr lang="en-GB" sz="5400" dirty="0" smtClean="0"/>
          </a:p>
          <a:p>
            <a:r>
              <a:rPr lang="en-GB" sz="5400" dirty="0" smtClean="0"/>
              <a:t>mid                </a:t>
            </a:r>
            <a:r>
              <a:rPr lang="en-GB" sz="5400" dirty="0" err="1" smtClean="0"/>
              <a:t>gid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206804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6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600" dirty="0" smtClean="0">
                <a:latin typeface="Comic Sans MS" panose="030F0702030302020204" pitchFamily="66" charset="0"/>
              </a:rPr>
            </a:br>
            <a:r>
              <a:rPr lang="en-GB" sz="16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317466"/>
            <a:ext cx="4104456" cy="3599529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5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bat</a:t>
            </a:r>
          </a:p>
          <a:p>
            <a:pPr algn="ctr"/>
            <a:r>
              <a:rPr lang="en-GB" sz="5400" dirty="0">
                <a:solidFill>
                  <a:schemeClr val="tx1"/>
                </a:solidFill>
                <a:latin typeface="Comic Sans MS" panose="030F0702030302020204" pitchFamily="66" charset="0"/>
              </a:rPr>
              <a:t>b</a:t>
            </a:r>
            <a:r>
              <a:rPr lang="en-GB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ed</a:t>
            </a:r>
          </a:p>
          <a:p>
            <a:pPr algn="ctr"/>
            <a:r>
              <a:rPr lang="en-GB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bin</a:t>
            </a:r>
          </a:p>
          <a:p>
            <a:pPr algn="ctr"/>
            <a:r>
              <a:rPr lang="en-GB" sz="5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bat</a:t>
            </a:r>
          </a:p>
          <a:p>
            <a:pPr algn="ctr"/>
            <a:endParaRPr lang="en-GB" sz="16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6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5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6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99" y="1208584"/>
            <a:ext cx="2057687" cy="217200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687" y="5058125"/>
            <a:ext cx="3023541" cy="14433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199" y="6723791"/>
            <a:ext cx="2579745" cy="12266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1747" y="5047951"/>
            <a:ext cx="3284344" cy="15855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9807" y="6597876"/>
            <a:ext cx="3171522" cy="14962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908" y="7893809"/>
            <a:ext cx="5936737" cy="138944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64136" y="1190895"/>
            <a:ext cx="2038750" cy="22141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15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tom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ten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ten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bat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1257" b="36285"/>
          <a:stretch/>
        </p:blipFill>
        <p:spPr>
          <a:xfrm>
            <a:off x="548680" y="1310574"/>
            <a:ext cx="1731777" cy="17702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tods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tund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sunt</a:t>
            </a:r>
            <a:r>
              <a:rPr lang="en-GB" sz="4800" dirty="0" smtClean="0">
                <a:latin typeface="Comic Sans MS" panose="030F0702030302020204" pitchFamily="66" charset="0"/>
              </a:rPr>
              <a:t>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dunt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mita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fotn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4739" y="1298177"/>
            <a:ext cx="1854655" cy="1782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23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tum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up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bun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cup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40584"/>
          <a:stretch/>
        </p:blipFill>
        <p:spPr>
          <a:xfrm>
            <a:off x="174071" y="1255911"/>
            <a:ext cx="2066797" cy="175287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dush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nuch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chud</a:t>
            </a:r>
            <a:r>
              <a:rPr lang="en-GB" sz="4800" dirty="0" smtClean="0">
                <a:latin typeface="Comic Sans MS" panose="030F0702030302020204" pitchFamily="66" charset="0"/>
              </a:rPr>
              <a:t>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buv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kug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puc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0141" y="1233040"/>
            <a:ext cx="1854655" cy="17757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9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van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vat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vet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34333"/>
          <a:stretch/>
        </p:blipFill>
        <p:spPr>
          <a:xfrm>
            <a:off x="250017" y="1512941"/>
            <a:ext cx="2152869" cy="20127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vush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vod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vong</a:t>
            </a:r>
            <a:r>
              <a:rPr lang="en-GB" sz="4800" dirty="0" smtClean="0">
                <a:latin typeface="Comic Sans MS" panose="030F0702030302020204" pitchFamily="66" charset="0"/>
              </a:rPr>
              <a:t>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cov</a:t>
            </a:r>
            <a:r>
              <a:rPr lang="en-GB" sz="4800" dirty="0" smtClean="0">
                <a:latin typeface="Comic Sans MS" panose="030F0702030302020204" pitchFamily="66" charset="0"/>
              </a:rPr>
              <a:t>     </a:t>
            </a: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vud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vash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17" y="1493258"/>
            <a:ext cx="1990851" cy="20324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1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wig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win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wag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web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34577"/>
          <a:stretch/>
        </p:blipFill>
        <p:spPr>
          <a:xfrm>
            <a:off x="182908" y="1640632"/>
            <a:ext cx="1968456" cy="187220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wanch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woz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wuck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wunk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wik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wid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615" y="1674170"/>
            <a:ext cx="1854655" cy="18386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54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box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mix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fix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six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38166"/>
          <a:stretch/>
        </p:blipFill>
        <p:spPr>
          <a:xfrm>
            <a:off x="221702" y="1511169"/>
            <a:ext cx="1839145" cy="178564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Comic Sans MS" panose="030F0702030302020204" pitchFamily="66" charset="0"/>
              </a:rPr>
              <a:t>dox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thux</a:t>
            </a:r>
            <a:endParaRPr lang="en-GB" sz="5400" dirty="0" smtClean="0">
              <a:latin typeface="Comic Sans MS" panose="030F0702030302020204" pitchFamily="66" charset="0"/>
            </a:endParaRP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err="1" smtClean="0">
                <a:latin typeface="Comic Sans MS" panose="030F0702030302020204" pitchFamily="66" charset="0"/>
              </a:rPr>
              <a:t>chux</a:t>
            </a:r>
            <a:r>
              <a:rPr lang="en-GB" sz="5400" dirty="0" smtClean="0">
                <a:latin typeface="Comic Sans MS" panose="030F0702030302020204" pitchFamily="66" charset="0"/>
              </a:rPr>
              <a:t>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dex</a:t>
            </a:r>
            <a:r>
              <a:rPr lang="en-GB" sz="54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smtClean="0">
                <a:latin typeface="Comic Sans MS" panose="030F0702030302020204" pitchFamily="66" charset="0"/>
              </a:rPr>
              <a:t>dix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chex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9183" y="1483817"/>
            <a:ext cx="1854655" cy="1813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00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yam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yet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yes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yet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33281"/>
          <a:stretch/>
        </p:blipFill>
        <p:spPr>
          <a:xfrm>
            <a:off x="389256" y="1492496"/>
            <a:ext cx="1677454" cy="173231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>
                <a:latin typeface="Comic Sans MS" panose="030F0702030302020204" pitchFamily="66" charset="0"/>
              </a:rPr>
              <a:t>y</a:t>
            </a:r>
            <a:r>
              <a:rPr lang="en-GB" sz="4800" dirty="0" err="1" smtClean="0">
                <a:latin typeface="Comic Sans MS" panose="030F0702030302020204" pitchFamily="66" charset="0"/>
              </a:rPr>
              <a:t>osh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thuy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yelm</a:t>
            </a:r>
            <a:r>
              <a:rPr lang="en-GB" sz="4800" dirty="0" smtClean="0">
                <a:latin typeface="Comic Sans MS" panose="030F0702030302020204" pitchFamily="66" charset="0"/>
              </a:rPr>
              <a:t>             </a:t>
            </a:r>
            <a:r>
              <a:rPr lang="en-GB" sz="4800" dirty="0" err="1">
                <a:latin typeface="Comic Sans MS" panose="030F0702030302020204" pitchFamily="66" charset="0"/>
              </a:rPr>
              <a:t>y</a:t>
            </a:r>
            <a:r>
              <a:rPr lang="en-GB" sz="4800" dirty="0" err="1" smtClean="0">
                <a:latin typeface="Comic Sans MS" panose="030F0702030302020204" pitchFamily="66" charset="0"/>
              </a:rPr>
              <a:t>ush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>
                <a:latin typeface="Comic Sans MS" panose="030F0702030302020204" pitchFamily="66" charset="0"/>
              </a:rPr>
              <a:t>y</a:t>
            </a:r>
            <a:r>
              <a:rPr lang="en-GB" sz="4800" dirty="0" smtClean="0">
                <a:latin typeface="Comic Sans MS" panose="030F0702030302020204" pitchFamily="66" charset="0"/>
              </a:rPr>
              <a:t>id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yex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3" y="1492497"/>
            <a:ext cx="1854655" cy="1732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69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zen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zip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zap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zit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0325" b="32304"/>
          <a:stretch/>
        </p:blipFill>
        <p:spPr>
          <a:xfrm>
            <a:off x="318964" y="1512941"/>
            <a:ext cx="2080244" cy="21639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coz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choz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dez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zuck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>
                <a:latin typeface="Comic Sans MS" panose="030F0702030302020204" pitchFamily="66" charset="0"/>
              </a:rPr>
              <a:t>m</a:t>
            </a:r>
            <a:r>
              <a:rPr lang="en-GB" sz="4800" dirty="0" err="1" smtClean="0">
                <a:latin typeface="Comic Sans MS" panose="030F0702030302020204" pitchFamily="66" charset="0"/>
              </a:rPr>
              <a:t>izd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gizt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908" y="1504914"/>
            <a:ext cx="2216300" cy="21719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8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chop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chip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check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bench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132" y="1784648"/>
            <a:ext cx="1994109" cy="199410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>
                <a:latin typeface="Comic Sans MS" panose="030F0702030302020204" pitchFamily="66" charset="0"/>
              </a:rPr>
              <a:t>d</a:t>
            </a:r>
            <a:r>
              <a:rPr lang="en-GB" sz="4800" dirty="0" err="1" smtClean="0">
                <a:latin typeface="Comic Sans MS" panose="030F0702030302020204" pitchFamily="66" charset="0"/>
              </a:rPr>
              <a:t>och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chod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>
                <a:latin typeface="Comic Sans MS" panose="030F0702030302020204" pitchFamily="66" charset="0"/>
              </a:rPr>
              <a:t>c</a:t>
            </a:r>
            <a:r>
              <a:rPr lang="en-GB" sz="4800" dirty="0" err="1" smtClean="0">
                <a:latin typeface="Comic Sans MS" panose="030F0702030302020204" pitchFamily="66" charset="0"/>
              </a:rPr>
              <a:t>hud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luch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>
                <a:latin typeface="Comic Sans MS" panose="030F0702030302020204" pitchFamily="66" charset="0"/>
              </a:rPr>
              <a:t>m</a:t>
            </a:r>
            <a:r>
              <a:rPr lang="en-GB" sz="4800" dirty="0" err="1" smtClean="0">
                <a:latin typeface="Comic Sans MS" panose="030F0702030302020204" pitchFamily="66" charset="0"/>
              </a:rPr>
              <a:t>ich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gich</a:t>
            </a:r>
            <a:endParaRPr lang="en-GB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67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this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bath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moth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12" y="1809356"/>
            <a:ext cx="1904793" cy="20635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thosh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thod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thuch</a:t>
            </a:r>
            <a:r>
              <a:rPr lang="en-GB" sz="4800" dirty="0" smtClean="0">
                <a:latin typeface="Comic Sans MS" panose="030F0702030302020204" pitchFamily="66" charset="0"/>
              </a:rPr>
              <a:t>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duth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thid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gith</a:t>
            </a:r>
            <a:endParaRPr lang="en-GB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7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t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hing sink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s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ing drink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ping link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s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ong bunk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9180" b="14310"/>
          <a:stretch/>
        </p:blipFill>
        <p:spPr>
          <a:xfrm>
            <a:off x="318964" y="1509106"/>
            <a:ext cx="2013825" cy="19317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thung</a:t>
            </a:r>
            <a:r>
              <a:rPr lang="en-GB" sz="4800" dirty="0" smtClean="0">
                <a:latin typeface="Comic Sans MS" panose="030F0702030302020204" pitchFamily="66" charset="0"/>
              </a:rPr>
              <a:t>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thonk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smtClean="0">
                <a:latin typeface="Comic Sans MS" panose="030F0702030302020204" pitchFamily="66" charset="0"/>
              </a:rPr>
              <a:t>gung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denk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hing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gink</a:t>
            </a:r>
            <a:endParaRPr lang="en-GB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00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cut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act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cot</a:t>
            </a: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1427"/>
          <a:stretch/>
        </p:blipFill>
        <p:spPr>
          <a:xfrm>
            <a:off x="359625" y="1698373"/>
            <a:ext cx="1802925" cy="174245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121696" y="5332519"/>
            <a:ext cx="27363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err="1" smtClean="0">
                <a:latin typeface="Comic Sans MS" panose="030F0702030302020204" pitchFamily="66" charset="0"/>
              </a:rPr>
              <a:t>ruc</a:t>
            </a:r>
            <a:endParaRPr lang="en-GB" sz="8000" dirty="0" smtClean="0">
              <a:latin typeface="Comic Sans MS" panose="030F0702030302020204" pitchFamily="66" charset="0"/>
            </a:endParaRPr>
          </a:p>
          <a:p>
            <a:r>
              <a:rPr lang="en-GB" sz="8000" dirty="0" err="1" smtClean="0">
                <a:latin typeface="Comic Sans MS" panose="030F0702030302020204" pitchFamily="66" charset="0"/>
              </a:rPr>
              <a:t>cul</a:t>
            </a:r>
            <a:endParaRPr lang="en-GB" sz="8000" dirty="0" smtClean="0">
              <a:latin typeface="Comic Sans MS" panose="030F0702030302020204" pitchFamily="66" charset="0"/>
            </a:endParaRPr>
          </a:p>
          <a:p>
            <a:r>
              <a:rPr lang="en-GB" sz="8000" dirty="0" err="1" smtClean="0">
                <a:latin typeface="Comic Sans MS" panose="030F0702030302020204" pitchFamily="66" charset="0"/>
              </a:rPr>
              <a:t>nuc</a:t>
            </a:r>
            <a:endParaRPr lang="en-GB" sz="80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8650" y="5323360"/>
            <a:ext cx="27363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err="1" smtClean="0">
                <a:latin typeface="Comic Sans MS" panose="030F0702030302020204" pitchFamily="66" charset="0"/>
              </a:rPr>
              <a:t>cug</a:t>
            </a:r>
            <a:endParaRPr lang="en-GB" sz="8000" dirty="0" smtClean="0">
              <a:latin typeface="Comic Sans MS" panose="030F0702030302020204" pitchFamily="66" charset="0"/>
            </a:endParaRPr>
          </a:p>
          <a:p>
            <a:r>
              <a:rPr lang="en-GB" sz="8000" dirty="0" err="1" smtClean="0">
                <a:latin typeface="Comic Sans MS" panose="030F0702030302020204" pitchFamily="66" charset="0"/>
              </a:rPr>
              <a:t>coj</a:t>
            </a:r>
            <a:endParaRPr lang="en-GB" sz="8000" dirty="0" smtClean="0">
              <a:latin typeface="Comic Sans MS" panose="030F0702030302020204" pitchFamily="66" charset="0"/>
            </a:endParaRPr>
          </a:p>
          <a:p>
            <a:r>
              <a:rPr lang="en-GB" sz="8000" dirty="0" err="1" smtClean="0">
                <a:latin typeface="Comic Sans MS" panose="030F0702030302020204" pitchFamily="66" charset="0"/>
              </a:rPr>
              <a:t>ced</a:t>
            </a:r>
            <a:endParaRPr lang="en-GB" sz="8000" dirty="0"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8200" y="1797622"/>
            <a:ext cx="1854655" cy="17550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15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82911" y="1230414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dad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dam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add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dip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3756"/>
          <a:stretch/>
        </p:blipFill>
        <p:spPr>
          <a:xfrm>
            <a:off x="285064" y="1255910"/>
            <a:ext cx="2183415" cy="19688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doz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deb</a:t>
            </a: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>
                <a:latin typeface="Comic Sans MS" panose="030F0702030302020204" pitchFamily="66" charset="0"/>
              </a:rPr>
              <a:t>f</a:t>
            </a:r>
            <a:r>
              <a:rPr lang="en-GB" sz="4800" dirty="0" smtClean="0">
                <a:latin typeface="Comic Sans MS" panose="030F0702030302020204" pitchFamily="66" charset="0"/>
              </a:rPr>
              <a:t>ud                 dup      </a:t>
            </a:r>
          </a:p>
          <a:p>
            <a:endParaRPr lang="en-GB" sz="4800" dirty="0" smtClean="0">
              <a:latin typeface="Comic Sans MS" panose="030F0702030302020204" pitchFamily="66" charset="0"/>
            </a:endParaRPr>
          </a:p>
          <a:p>
            <a:r>
              <a:rPr lang="en-GB" sz="4800" dirty="0" smtClean="0">
                <a:latin typeface="Comic Sans MS" panose="030F0702030302020204" pitchFamily="66" charset="0"/>
              </a:rPr>
              <a:t>mid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gid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0196" y="1280317"/>
            <a:ext cx="1854655" cy="2118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1"/>
            <a:ext cx="4104456" cy="3780419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egg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end</a:t>
            </a:r>
          </a:p>
          <a:p>
            <a:pPr algn="ctr"/>
            <a:r>
              <a:rPr lang="en-GB" sz="4800" dirty="0">
                <a:solidFill>
                  <a:schemeClr val="tx1"/>
                </a:solidFill>
                <a:latin typeface="Comic Sans MS" panose="030F0702030302020204" pitchFamily="66" charset="0"/>
              </a:rPr>
              <a:t>p</a:t>
            </a:r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bed 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24103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1506"/>
          <a:stretch/>
        </p:blipFill>
        <p:spPr>
          <a:xfrm>
            <a:off x="391942" y="1586232"/>
            <a:ext cx="1848926" cy="17807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err="1" smtClean="0">
                <a:latin typeface="Comic Sans MS" panose="030F0702030302020204" pitchFamily="66" charset="0"/>
              </a:rPr>
              <a:t>epp</a:t>
            </a:r>
            <a:r>
              <a:rPr lang="en-GB" sz="5400" dirty="0" smtClean="0">
                <a:latin typeface="Comic Sans MS" panose="030F0702030302020204" pitchFamily="66" charset="0"/>
              </a:rPr>
              <a:t>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theg</a:t>
            </a:r>
            <a:endParaRPr lang="en-GB" sz="5400" dirty="0" smtClean="0">
              <a:latin typeface="Comic Sans MS" panose="030F0702030302020204" pitchFamily="66" charset="0"/>
            </a:endParaRP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err="1">
                <a:latin typeface="Comic Sans MS" panose="030F0702030302020204" pitchFamily="66" charset="0"/>
              </a:rPr>
              <a:t>p</a:t>
            </a:r>
            <a:r>
              <a:rPr lang="en-GB" sz="5400" dirty="0" err="1" smtClean="0">
                <a:latin typeface="Comic Sans MS" panose="030F0702030302020204" pitchFamily="66" charset="0"/>
              </a:rPr>
              <a:t>ed</a:t>
            </a:r>
            <a:r>
              <a:rPr lang="en-GB" sz="5400" dirty="0" smtClean="0">
                <a:latin typeface="Comic Sans MS" panose="030F0702030302020204" pitchFamily="66" charset="0"/>
              </a:rPr>
              <a:t>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deg</a:t>
            </a:r>
            <a:r>
              <a:rPr lang="en-GB" sz="54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err="1" smtClean="0">
                <a:latin typeface="Comic Sans MS" panose="030F0702030302020204" pitchFamily="66" charset="0"/>
              </a:rPr>
              <a:t>ged</a:t>
            </a:r>
            <a:r>
              <a:rPr lang="en-GB" sz="5400" dirty="0" smtClean="0">
                <a:latin typeface="Comic Sans MS" panose="030F0702030302020204" pitchFamily="66" charset="0"/>
              </a:rPr>
              <a:t>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eng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5663" y="1588059"/>
            <a:ext cx="1854655" cy="1778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fat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elf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fit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fox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38724"/>
          <a:stretch/>
        </p:blipFill>
        <p:spPr>
          <a:xfrm>
            <a:off x="428725" y="1797622"/>
            <a:ext cx="1553604" cy="159522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 smtClean="0">
                <a:latin typeface="Comic Sans MS" panose="030F0702030302020204" pitchFamily="66" charset="0"/>
              </a:rPr>
              <a:t>fesh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fust</a:t>
            </a:r>
            <a:endParaRPr lang="en-GB" sz="4800" dirty="0" smtClean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reft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feng</a:t>
            </a:r>
            <a:r>
              <a:rPr lang="en-GB" sz="48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4800" dirty="0">
              <a:latin typeface="Comic Sans MS" panose="030F0702030302020204" pitchFamily="66" charset="0"/>
            </a:endParaRPr>
          </a:p>
          <a:p>
            <a:r>
              <a:rPr lang="en-GB" sz="4800" dirty="0" err="1" smtClean="0">
                <a:latin typeface="Comic Sans MS" panose="030F0702030302020204" pitchFamily="66" charset="0"/>
              </a:rPr>
              <a:t>dift</a:t>
            </a:r>
            <a:r>
              <a:rPr lang="en-GB" sz="4800" dirty="0" smtClean="0">
                <a:latin typeface="Comic Sans MS" panose="030F0702030302020204" pitchFamily="66" charset="0"/>
              </a:rPr>
              <a:t>                </a:t>
            </a:r>
            <a:r>
              <a:rPr lang="en-GB" sz="4800" dirty="0" err="1" smtClean="0">
                <a:latin typeface="Comic Sans MS" panose="030F0702030302020204" pitchFamily="66" charset="0"/>
              </a:rPr>
              <a:t>geft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8200" y="1797623"/>
            <a:ext cx="1854655" cy="1632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get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egg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beg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leg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-500" b="43559"/>
          <a:stretch/>
        </p:blipFill>
        <p:spPr>
          <a:xfrm>
            <a:off x="392197" y="1491237"/>
            <a:ext cx="1817653" cy="17335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err="1" smtClean="0">
                <a:latin typeface="Comic Sans MS" panose="030F0702030302020204" pitchFamily="66" charset="0"/>
              </a:rPr>
              <a:t>ged</a:t>
            </a:r>
            <a:r>
              <a:rPr lang="en-GB" sz="5400" dirty="0" smtClean="0">
                <a:latin typeface="Comic Sans MS" panose="030F0702030302020204" pitchFamily="66" charset="0"/>
              </a:rPr>
              <a:t>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theg</a:t>
            </a:r>
            <a:endParaRPr lang="en-GB" sz="5400" dirty="0" smtClean="0">
              <a:latin typeface="Comic Sans MS" panose="030F0702030302020204" pitchFamily="66" charset="0"/>
            </a:endParaRP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err="1" smtClean="0">
                <a:latin typeface="Comic Sans MS" panose="030F0702030302020204" pitchFamily="66" charset="0"/>
              </a:rPr>
              <a:t>cheg</a:t>
            </a:r>
            <a:r>
              <a:rPr lang="en-GB" sz="5400" dirty="0" smtClean="0">
                <a:latin typeface="Comic Sans MS" panose="030F0702030302020204" pitchFamily="66" charset="0"/>
              </a:rPr>
              <a:t>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guch</a:t>
            </a:r>
            <a:r>
              <a:rPr lang="en-GB" sz="5400" dirty="0" smtClean="0">
                <a:latin typeface="Comic Sans MS" panose="030F0702030302020204" pitchFamily="66" charset="0"/>
              </a:rPr>
              <a:t>      </a:t>
            </a:r>
          </a:p>
          <a:p>
            <a:endParaRPr lang="en-GB" sz="5400" dirty="0" smtClean="0">
              <a:latin typeface="Comic Sans MS" panose="030F0702030302020204" pitchFamily="66" charset="0"/>
            </a:endParaRPr>
          </a:p>
          <a:p>
            <a:r>
              <a:rPr lang="en-GB" sz="5400" dirty="0" err="1" smtClean="0">
                <a:latin typeface="Comic Sans MS" panose="030F0702030302020204" pitchFamily="66" charset="0"/>
              </a:rPr>
              <a:t>deng</a:t>
            </a:r>
            <a:r>
              <a:rPr lang="en-GB" sz="5400" dirty="0" smtClean="0">
                <a:latin typeface="Comic Sans MS" panose="030F0702030302020204" pitchFamily="66" charset="0"/>
              </a:rPr>
              <a:t>                </a:t>
            </a:r>
            <a:r>
              <a:rPr lang="en-GB" sz="5400" dirty="0" err="1" smtClean="0">
                <a:latin typeface="Comic Sans MS" panose="030F0702030302020204" pitchFamily="66" charset="0"/>
              </a:rPr>
              <a:t>gid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2197" y="1402015"/>
            <a:ext cx="1854655" cy="1822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hat</a:t>
            </a:r>
          </a:p>
          <a:p>
            <a:pPr algn="ctr"/>
            <a:r>
              <a:rPr lang="en-GB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hop</a:t>
            </a:r>
          </a:p>
          <a:p>
            <a:pPr algn="ctr"/>
            <a:r>
              <a:rPr lang="en-GB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hen</a:t>
            </a:r>
          </a:p>
          <a:p>
            <a:pPr algn="ctr"/>
            <a:r>
              <a:rPr lang="en-GB" sz="4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ham</a:t>
            </a:r>
          </a:p>
          <a:p>
            <a:pPr algn="ctr"/>
            <a:endParaRPr lang="en-GB" sz="4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2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2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2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2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2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2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39934"/>
          <a:stretch/>
        </p:blipFill>
        <p:spPr>
          <a:xfrm>
            <a:off x="326782" y="1618548"/>
            <a:ext cx="1979952" cy="182228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8964" y="5098171"/>
            <a:ext cx="61926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err="1" smtClean="0"/>
              <a:t>hent</a:t>
            </a:r>
            <a:r>
              <a:rPr lang="en-GB" sz="5400" dirty="0" smtClean="0"/>
              <a:t>                </a:t>
            </a:r>
            <a:r>
              <a:rPr lang="en-GB" sz="5400" dirty="0" err="1" smtClean="0"/>
              <a:t>hup</a:t>
            </a:r>
            <a:endParaRPr lang="en-GB" sz="5400" dirty="0" smtClean="0"/>
          </a:p>
          <a:p>
            <a:endParaRPr lang="en-GB" sz="5400" dirty="0"/>
          </a:p>
          <a:p>
            <a:r>
              <a:rPr lang="en-GB" sz="5400" dirty="0" err="1" smtClean="0"/>
              <a:t>hesp</a:t>
            </a:r>
            <a:r>
              <a:rPr lang="en-GB" sz="5400" dirty="0" smtClean="0"/>
              <a:t>             </a:t>
            </a:r>
            <a:r>
              <a:rPr lang="en-GB" sz="5400" dirty="0" err="1" smtClean="0"/>
              <a:t>hety</a:t>
            </a:r>
            <a:r>
              <a:rPr lang="en-GB" sz="5400" dirty="0" smtClean="0"/>
              <a:t>      </a:t>
            </a:r>
          </a:p>
          <a:p>
            <a:endParaRPr lang="en-GB" sz="5400" dirty="0"/>
          </a:p>
          <a:p>
            <a:r>
              <a:rPr lang="en-GB" sz="5400" dirty="0" smtClean="0"/>
              <a:t>Mid                </a:t>
            </a:r>
            <a:r>
              <a:rPr lang="en-GB" sz="5400" dirty="0" err="1" smtClean="0"/>
              <a:t>hesh</a:t>
            </a:r>
            <a:endParaRPr lang="en-GB" sz="5400" dirty="0"/>
          </a:p>
        </p:txBody>
      </p:sp>
      <p:sp>
        <p:nvSpPr>
          <p:cNvPr id="9" name="Rectangle 8"/>
          <p:cNvSpPr/>
          <p:nvPr/>
        </p:nvSpPr>
        <p:spPr>
          <a:xfrm>
            <a:off x="350209" y="1618549"/>
            <a:ext cx="1854655" cy="18222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48680" y="200472"/>
            <a:ext cx="5733256" cy="5605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anose="030F0702030302020204" pitchFamily="66" charset="0"/>
              </a:rPr>
              <a:t>Phonics Homework</a:t>
            </a:r>
            <a:br>
              <a:rPr lang="en-GB" sz="1400" dirty="0" smtClean="0">
                <a:latin typeface="Comic Sans MS" panose="030F0702030302020204" pitchFamily="66" charset="0"/>
              </a:rPr>
            </a:br>
            <a:r>
              <a:rPr lang="en-GB" sz="1400" dirty="0" smtClean="0">
                <a:latin typeface="Comic Sans MS" panose="030F0702030302020204" pitchFamily="66" charset="0"/>
              </a:rPr>
              <a:t>Please practice saying the sound and reading the real and alien words. Ask your child to look for ‘special friends’ and to ‘Fred Talk’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904" y="1280592"/>
            <a:ext cx="4104456" cy="352839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ink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it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imp</a:t>
            </a:r>
          </a:p>
          <a:p>
            <a:pPr algn="ctr"/>
            <a:r>
              <a:rPr lang="en-GB" sz="4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hit</a:t>
            </a: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3076" y="994301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Real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908" y="5061012"/>
            <a:ext cx="6486451" cy="428447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4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37846"/>
            <a:ext cx="1476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Alien Words</a:t>
            </a:r>
          </a:p>
          <a:p>
            <a:endParaRPr lang="en-GB" sz="1400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0047"/>
          <a:stretch/>
        </p:blipFill>
        <p:spPr>
          <a:xfrm>
            <a:off x="569930" y="1247764"/>
            <a:ext cx="1729677" cy="16170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743" r="1"/>
          <a:stretch/>
        </p:blipFill>
        <p:spPr>
          <a:xfrm>
            <a:off x="386213" y="5061012"/>
            <a:ext cx="5895723" cy="25304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9403" y="6326256"/>
            <a:ext cx="3090929" cy="13558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/>
          <a:srcRect l="21434"/>
          <a:stretch/>
        </p:blipFill>
        <p:spPr>
          <a:xfrm>
            <a:off x="682161" y="7872699"/>
            <a:ext cx="5781128" cy="1443298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6213" y="1154657"/>
            <a:ext cx="1854655" cy="17101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462</Words>
  <Application>Microsoft Office PowerPoint</Application>
  <PresentationFormat>A4 Paper (210x297 mm)</PresentationFormat>
  <Paragraphs>702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Comic Sans MS</vt:lpstr>
      <vt:lpstr>NTPreCursivefk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Natasha Moore</dc:creator>
  <cp:lastModifiedBy>Clare Baldi</cp:lastModifiedBy>
  <cp:revision>19</cp:revision>
  <cp:lastPrinted>2019-05-24T06:54:19Z</cp:lastPrinted>
  <dcterms:created xsi:type="dcterms:W3CDTF">2019-05-24T06:34:22Z</dcterms:created>
  <dcterms:modified xsi:type="dcterms:W3CDTF">2020-03-17T09:58:55Z</dcterms:modified>
</cp:coreProperties>
</file>