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3" r:id="rId15"/>
    <p:sldId id="284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334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2A391-F046-4929-BDC2-CBB4F75138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68506-2814-4E62-9AFE-BE1344F37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49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92F7C-AB37-4A1F-9887-4ACF9CA8EC7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F6B1F-E451-45CF-98C6-3154CE894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2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6B1F-E451-45CF-98C6-3154CE8945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4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5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8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3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0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2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2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5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994E-C22E-47FD-AC4B-3A4026D3207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1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8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6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12.wdp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14.wdp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80" y="200472"/>
            <a:ext cx="5733256" cy="560512"/>
          </a:xfrm>
        </p:spPr>
        <p:txBody>
          <a:bodyPr>
            <a:normAutofit fontScale="90000"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2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4" y="1136576"/>
            <a:ext cx="2232249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 bwMode="auto">
          <a:xfrm>
            <a:off x="332656" y="5097016"/>
            <a:ext cx="6336703" cy="41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spoil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boil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81508"/>
            <a:ext cx="2261723" cy="22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r="4507" b="5335"/>
          <a:stretch/>
        </p:blipFill>
        <p:spPr bwMode="auto">
          <a:xfrm>
            <a:off x="320562" y="5131816"/>
            <a:ext cx="6189492" cy="41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crowd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down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town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" y="1317466"/>
            <a:ext cx="2304988" cy="2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" b="5143"/>
          <a:stretch/>
        </p:blipFill>
        <p:spPr bwMode="auto">
          <a:xfrm>
            <a:off x="404664" y="5201657"/>
            <a:ext cx="5877272" cy="41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paid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train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drain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7" y="1334690"/>
            <a:ext cx="2158816" cy="2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" b="6010"/>
          <a:stretch/>
        </p:blipFill>
        <p:spPr bwMode="auto">
          <a:xfrm>
            <a:off x="404663" y="5061012"/>
            <a:ext cx="6264695" cy="44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float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toad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throat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toast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17466"/>
            <a:ext cx="2240706" cy="226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" b="7115"/>
          <a:stretch/>
        </p:blipFill>
        <p:spPr bwMode="auto">
          <a:xfrm>
            <a:off x="309959" y="5046917"/>
            <a:ext cx="6210698" cy="43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newt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flew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screw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17466"/>
            <a:ext cx="2291225" cy="2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4805"/>
          <a:stretch/>
        </p:blipFill>
        <p:spPr bwMode="auto">
          <a:xfrm>
            <a:off x="260648" y="5105177"/>
            <a:ext cx="6187095" cy="410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tire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hire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4" y="1691514"/>
            <a:ext cx="2246647" cy="225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t="8237" r="1463" b="5978"/>
          <a:stretch/>
        </p:blipFill>
        <p:spPr bwMode="auto">
          <a:xfrm>
            <a:off x="259405" y="5169024"/>
            <a:ext cx="629044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year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hear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6" y="1351701"/>
            <a:ext cx="2253206" cy="223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200" dirty="0" smtClean="0">
                <a:latin typeface="Comic Sans MS" panose="030F0702030302020204" pitchFamily="66" charset="0"/>
              </a:rPr>
            </a:br>
            <a:r>
              <a:rPr lang="en-GB" sz="12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397813"/>
            <a:ext cx="4104456" cy="28803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sure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pure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cure</a:t>
            </a: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505699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02786" y="5169024"/>
            <a:ext cx="179728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mure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9909" y="5097016"/>
            <a:ext cx="2308645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ranure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7577" y="6609184"/>
            <a:ext cx="180049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flure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2559" y="6632991"/>
            <a:ext cx="222208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c</a:t>
            </a:r>
            <a:r>
              <a:rPr lang="en-GB" sz="5400" dirty="0" err="1" smtClean="0">
                <a:latin typeface="Comic Sans MS" panose="030F0702030302020204" pitchFamily="66" charset="0"/>
              </a:rPr>
              <a:t>hure</a:t>
            </a:r>
            <a:r>
              <a:rPr lang="en-GB" sz="54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2536" y="8001143"/>
            <a:ext cx="174438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jure 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6445" y="8009511"/>
            <a:ext cx="202491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p</a:t>
            </a:r>
            <a:r>
              <a:rPr lang="en-GB" sz="5400" dirty="0" err="1" smtClean="0">
                <a:latin typeface="Comic Sans MS" panose="030F0702030302020204" pitchFamily="66" charset="0"/>
              </a:rPr>
              <a:t>lure</a:t>
            </a:r>
            <a:r>
              <a:rPr lang="en-GB" sz="54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620" y="1455605"/>
            <a:ext cx="1946829" cy="2252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66" b="70703" l="9489" r="100000">
                        <a14:foregroundMark x1="66423" y1="39844" x2="66423" y2="6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48" b="26232"/>
          <a:stretch/>
        </p:blipFill>
        <p:spPr bwMode="auto">
          <a:xfrm>
            <a:off x="352412" y="1409346"/>
            <a:ext cx="920402" cy="725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5969" b="14733"/>
          <a:stretch/>
        </p:blipFill>
        <p:spPr>
          <a:xfrm>
            <a:off x="1009436" y="1971108"/>
            <a:ext cx="1200159" cy="1221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044" y="3152800"/>
            <a:ext cx="188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</a:t>
            </a:r>
            <a:r>
              <a:rPr lang="en-GB" sz="2000" dirty="0" smtClean="0">
                <a:latin typeface="Comic Sans MS" panose="030F0702030302020204" pitchFamily="66" charset="0"/>
              </a:rPr>
              <a:t>hisk </a:t>
            </a:r>
            <a:r>
              <a:rPr lang="en-GB" sz="2000" dirty="0" err="1" smtClean="0">
                <a:latin typeface="Comic Sans MS" panose="030F0702030302020204" pitchFamily="66" charset="0"/>
              </a:rPr>
              <a:t>whisk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200" dirty="0" smtClean="0">
                <a:latin typeface="Comic Sans MS" panose="030F0702030302020204" pitchFamily="66" charset="0"/>
              </a:rPr>
            </a:br>
            <a:r>
              <a:rPr lang="en-GB" sz="12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whisk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which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wheel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3076" y="99430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505699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02786" y="5169024"/>
            <a:ext cx="215796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whazz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2775" y="5097016"/>
            <a:ext cx="221887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whedz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7577" y="6609184"/>
            <a:ext cx="197361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whalp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2559" y="6632991"/>
            <a:ext cx="217239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whime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7112" y="8049344"/>
            <a:ext cx="214994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whuck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6445" y="8009511"/>
            <a:ext cx="21643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whape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903" y="2144688"/>
            <a:ext cx="2195357" cy="2182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17" y="3800872"/>
            <a:ext cx="212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ake a photo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4" b="92170" l="0" r="100000">
                        <a14:foregroundMark x1="60137" y1="33557" x2="58076" y2="64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31137" r="12255" b="24066"/>
          <a:stretch/>
        </p:blipFill>
        <p:spPr>
          <a:xfrm>
            <a:off x="393107" y="2162497"/>
            <a:ext cx="893700" cy="90910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6167" r="10167" b="14704"/>
          <a:stretch/>
        </p:blipFill>
        <p:spPr>
          <a:xfrm>
            <a:off x="1247317" y="2288704"/>
            <a:ext cx="1073518" cy="13116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100" dirty="0" smtClean="0">
                <a:latin typeface="Comic Sans MS" panose="030F0702030302020204" pitchFamily="66" charset="0"/>
              </a:rPr>
            </a:br>
            <a:r>
              <a:rPr lang="en-GB" sz="11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136576"/>
            <a:ext cx="4104456" cy="37444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phone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morph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phase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graph</a:t>
            </a: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848544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319185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16272" y="5169024"/>
            <a:ext cx="155523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phip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7972" y="5097016"/>
            <a:ext cx="216116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chorph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1063" y="6609184"/>
            <a:ext cx="173156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</a:t>
            </a:r>
            <a:r>
              <a:rPr lang="en-GB" sz="4800" dirty="0" err="1" smtClean="0">
                <a:latin typeface="Comic Sans MS" panose="030F0702030302020204" pitchFamily="66" charset="0"/>
              </a:rPr>
              <a:t>hile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6045" y="6632991"/>
            <a:ext cx="184698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phads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6022" y="8001143"/>
            <a:ext cx="2005677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phelks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9931" y="8009511"/>
            <a:ext cx="209704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scraph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908" y="1632829"/>
            <a:ext cx="2299231" cy="2257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176" y="3368824"/>
            <a:ext cx="23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Letterjoin-Air No-Lead 36" panose="02000805000000020003" pitchFamily="50" charset="0"/>
              </a:rPr>
              <a:t>Knock </a:t>
            </a:r>
            <a:r>
              <a:rPr lang="en-GB" sz="2000" dirty="0" err="1" smtClean="0">
                <a:latin typeface="Letterjoin-Air No-Lead 36" panose="02000805000000020003" pitchFamily="50" charset="0"/>
              </a:rPr>
              <a:t>knock</a:t>
            </a:r>
            <a:endParaRPr lang="en-GB" sz="2000" dirty="0">
              <a:latin typeface="Letterjoin-Air No-Lead 36" panose="02000805000000020003" pitchFamily="50" charset="0"/>
            </a:endParaRPr>
          </a:p>
        </p:txBody>
      </p:sp>
      <p:pic>
        <p:nvPicPr>
          <p:cNvPr id="8202" name="Picture 3" descr="/Users/NatashaMoore101/Desktop/Screen Shot 2018-03-04 at 11.37.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1" b="89949" l="9863" r="100000">
                        <a14:foregroundMark x1="55068" y1="45315" x2="56712" y2="6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9" y="1670631"/>
            <a:ext cx="972110" cy="14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4" descr="/Users/NatashaMoore101/Desktop/Screen Shot 2018-03-04 at 11.37.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41" l="0" r="89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8"/>
          <a:stretch/>
        </p:blipFill>
        <p:spPr bwMode="auto">
          <a:xfrm>
            <a:off x="1176940" y="1666961"/>
            <a:ext cx="1184480" cy="15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88379" y="7480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547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004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4617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19189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376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2833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3290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137108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141680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146252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b="8517"/>
          <a:stretch/>
        </p:blipFill>
        <p:spPr bwMode="auto">
          <a:xfrm>
            <a:off x="158090" y="5241032"/>
            <a:ext cx="646887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Letterjoin-Air No-Lead 36" panose="02000805000000020003" pitchFamily="50" charset="0"/>
              </a:rPr>
              <a:t>Phonics Homework</a:t>
            </a:r>
            <a:br>
              <a:rPr lang="en-GB" sz="1200" dirty="0" smtClean="0">
                <a:latin typeface="Letterjoin-Air No-Lead 36" panose="02000805000000020003" pitchFamily="50" charset="0"/>
              </a:rPr>
            </a:br>
            <a:r>
              <a:rPr lang="en-GB" sz="1200" dirty="0" smtClean="0">
                <a:latin typeface="Letterjoin-Air No-Lead 36" panose="02000805000000020003" pitchFamily="50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Letterjoin-Air No-Lead 36" panose="02000805000000020003" pitchFamily="50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64904" y="1136576"/>
            <a:ext cx="4104456" cy="381642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know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 knot 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knee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knight 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3076" y="704528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Letterjoin-Air No-Lead 36" panose="02000805000000020003" pitchFamily="50" charset="0"/>
              </a:rPr>
              <a:t>Real Words</a:t>
            </a:r>
          </a:p>
          <a:p>
            <a:endParaRPr lang="en-GB" sz="1200" b="1" dirty="0">
              <a:latin typeface="Letterjoin-Air No-Lead 36" panose="02000805000000020003" pitchFamily="50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Letterjoin-Air No-Lead 36" panose="02000805000000020003" pitchFamily="50" charset="0"/>
              </a:rPr>
              <a:t>Alien Words</a:t>
            </a:r>
          </a:p>
          <a:p>
            <a:endParaRPr lang="en-GB" sz="1200" b="1" dirty="0">
              <a:latin typeface="Letterjoin-Air No-Lead 36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7" y="1587834"/>
            <a:ext cx="2206511" cy="22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1" y="5148440"/>
            <a:ext cx="5760640" cy="42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09528" y="1317466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bake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shake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flake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4664" y="198731"/>
            <a:ext cx="630932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709" y="1844137"/>
            <a:ext cx="2154798" cy="2334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8568" y="3781708"/>
            <a:ext cx="432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Tick </a:t>
            </a:r>
            <a:r>
              <a:rPr lang="en-GB" sz="2000" dirty="0" err="1" smtClean="0">
                <a:latin typeface="Comic Sans MS" panose="030F0702030302020204" pitchFamily="66" charset="0"/>
              </a:rPr>
              <a:t>tock</a:t>
            </a:r>
            <a:r>
              <a:rPr lang="en-GB" sz="2000" dirty="0" smtClean="0">
                <a:latin typeface="Comic Sans MS" panose="030F0702030302020204" pitchFamily="66" charset="0"/>
              </a:rPr>
              <a:t> clock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1" descr="/Users/NatashaMoore101/Desktop/Screen Shot 2018-03-04 at 11.38.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556" y1="48429" x2="27222" y2="55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1160712"/>
            <a:ext cx="1559552" cy="23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/Users/NatashaMoore101/Desktop/Screen Shot 2018-03-04 at 11.37.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98" b="89918" l="0" r="89720">
                        <a14:foregroundMark x1="18069" y1="46708" x2="34268" y2="74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06" y="1984416"/>
            <a:ext cx="1534330" cy="23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r="8014" b="6231"/>
          <a:stretch/>
        </p:blipFill>
        <p:spPr bwMode="auto">
          <a:xfrm>
            <a:off x="376619" y="5104877"/>
            <a:ext cx="6099028" cy="41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shock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duck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click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check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490" y="1856656"/>
            <a:ext cx="2195357" cy="22094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05" y="3562016"/>
            <a:ext cx="212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Go </a:t>
            </a:r>
            <a:r>
              <a:rPr lang="en-GB" sz="1600" dirty="0">
                <a:latin typeface="Comic Sans MS" panose="030F0702030302020204" pitchFamily="66" charset="0"/>
              </a:rPr>
              <a:t>P</a:t>
            </a:r>
            <a:r>
              <a:rPr lang="en-GB" sz="1600" dirty="0" smtClean="0">
                <a:latin typeface="Comic Sans MS" panose="030F0702030302020204" pitchFamily="66" charset="0"/>
              </a:rPr>
              <a:t>ete and </a:t>
            </a:r>
            <a:r>
              <a:rPr lang="en-GB" sz="1600" dirty="0">
                <a:latin typeface="Comic Sans MS" panose="030F0702030302020204" pitchFamily="66" charset="0"/>
              </a:rPr>
              <a:t>S</a:t>
            </a:r>
            <a:r>
              <a:rPr lang="en-GB" sz="1600" dirty="0" smtClean="0">
                <a:latin typeface="Comic Sans MS" panose="030F0702030302020204" pitchFamily="66" charset="0"/>
              </a:rPr>
              <a:t>teve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5" descr="/Users/NatashaMoore101/Desktop/Screen Shot 2018-03-04 at 11.37.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94" b="89882" l="5102" r="89796">
                        <a14:foregroundMark x1="43622" y1="55143" x2="56633" y2="53626"/>
                        <a14:foregroundMark x1="74490" y1="47386" x2="65306" y2="60202"/>
                        <a14:foregroundMark x1="33673" y1="34739" x2="75255" y2="32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8" y="1664025"/>
            <a:ext cx="942144" cy="14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/Users/NatashaMoore101/Desktop/Screen Shot 2018-03-04 at 11.37.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667" l="2532" r="95190">
                        <a14:foregroundMark x1="8101" y1="34333" x2="69873" y2="1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2" y="1856656"/>
            <a:ext cx="1382697" cy="21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 r="8476" b="5894"/>
          <a:stretch/>
        </p:blipFill>
        <p:spPr bwMode="auto">
          <a:xfrm>
            <a:off x="306984" y="5097016"/>
            <a:ext cx="6074344" cy="42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theme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eve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swede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these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40" y="1640632"/>
            <a:ext cx="223165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73" y="3339207"/>
            <a:ext cx="296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Paul the astronaut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8" descr="/Users/NatashaMoore101/Desktop/Screen Shot 2018-03-04 at 11.37.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8" b="89915" l="0" r="100000">
                        <a14:foregroundMark x1="44304" y1="51795" x2="55443" y2="39658"/>
                        <a14:foregroundMark x1="57215" y1="40342" x2="71646" y2="48889"/>
                        <a14:foregroundMark x1="29873" y1="22393" x2="82785" y2="21368"/>
                        <a14:foregroundMark x1="81772" y1="46667" x2="74937" y2="50085"/>
                        <a14:foregroundMark x1="27089" y1="67863" x2="46076" y2="54017"/>
                        <a14:foregroundMark x1="14430" y1="59829" x2="40000" y2="50085"/>
                        <a14:foregroundMark x1="25570" y1="47179" x2="41772" y2="36239"/>
                        <a14:foregroundMark x1="63038" y1="32137" x2="74937" y2="40855"/>
                        <a14:foregroundMark x1="69114" y1="23590" x2="85316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2" y="1608396"/>
            <a:ext cx="1475626" cy="21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/Users/NatashaMoore101/Desktop/Screen Shot 2018-03-04 at 11.37.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749" y1="46392" x2="56749" y2="60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" y="1034339"/>
            <a:ext cx="1107511" cy="1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4563" r="3607" b="4979"/>
          <a:stretch/>
        </p:blipFill>
        <p:spPr bwMode="auto">
          <a:xfrm>
            <a:off x="182908" y="5229944"/>
            <a:ext cx="63742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haul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launch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fraud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taunt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27" y="1905813"/>
            <a:ext cx="2051341" cy="2085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39" y="3567319"/>
            <a:ext cx="235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Come to the rescue!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9" descr="/Users/NatashaMoore101/Desktop/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226" y1="46926" x2="20645" y2="60656"/>
                        <a14:foregroundMark x1="61538" y1="55918" x2="79487" y2="53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47" b="29352"/>
          <a:stretch/>
        </p:blipFill>
        <p:spPr bwMode="auto">
          <a:xfrm>
            <a:off x="204237" y="1856676"/>
            <a:ext cx="1116718" cy="6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/Users/NatashaMoore101/Desktop/ue picure 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1712640"/>
            <a:ext cx="1383748" cy="20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6598"/>
          <a:stretch/>
        </p:blipFill>
        <p:spPr bwMode="auto">
          <a:xfrm>
            <a:off x="182908" y="5241032"/>
            <a:ext cx="62224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9586" y="126511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glue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true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blue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80" y="3237007"/>
            <a:ext cx="174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Terrible tie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11" descr="/Users/NatashaMoore101/Desktop/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878" y1="39661" x2="39949" y2="40847"/>
                        <a14:foregroundMark x1="36641" y1="48644" x2="35878" y2="64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04191"/>
            <a:ext cx="726242" cy="10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/Users/NatashaMoore101/Desktop/ie 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2" y="1742822"/>
            <a:ext cx="1150011" cy="17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b="7284"/>
          <a:stretch/>
        </p:blipFill>
        <p:spPr bwMode="auto">
          <a:xfrm>
            <a:off x="451320" y="5179296"/>
            <a:ext cx="6064204" cy="40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pie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tried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spied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317466"/>
            <a:ext cx="20576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b="5189"/>
          <a:stretch/>
        </p:blipFill>
        <p:spPr bwMode="auto">
          <a:xfrm>
            <a:off x="244782" y="5114236"/>
            <a:ext cx="6064537" cy="413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spice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slice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nice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2656" y="56456"/>
            <a:ext cx="630932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9" y="1636956"/>
            <a:ext cx="2246479" cy="230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7226"/>
          <a:stretch/>
        </p:blipFill>
        <p:spPr bwMode="auto">
          <a:xfrm>
            <a:off x="244310" y="5159841"/>
            <a:ext cx="6353042" cy="40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alone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home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tone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3" y="1496616"/>
            <a:ext cx="2121369" cy="21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r="5054" b="5278"/>
          <a:stretch/>
        </p:blipFill>
        <p:spPr bwMode="auto">
          <a:xfrm>
            <a:off x="305293" y="5190491"/>
            <a:ext cx="6220051" cy="40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flute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cube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tube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cute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0" y="1490834"/>
            <a:ext cx="2153089" cy="216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r="2576" b="10590"/>
          <a:stretch/>
        </p:blipFill>
        <p:spPr bwMode="auto">
          <a:xfrm>
            <a:off x="268921" y="5294179"/>
            <a:ext cx="6310469" cy="390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over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never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6" y="1317466"/>
            <a:ext cx="2110839" cy="21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 r="2828" b="6090"/>
          <a:stretch/>
        </p:blipFill>
        <p:spPr bwMode="auto">
          <a:xfrm>
            <a:off x="327263" y="5147581"/>
            <a:ext cx="6342096" cy="43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y</a:t>
            </a:r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awn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crawl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494875"/>
            <a:ext cx="2161981" cy="21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" b="5605"/>
          <a:stretch/>
        </p:blipFill>
        <p:spPr bwMode="auto">
          <a:xfrm>
            <a:off x="379281" y="5061010"/>
            <a:ext cx="6074055" cy="43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4904" y="1136576"/>
            <a:ext cx="4104456" cy="378041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share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square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3076" y="848544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" y="1294598"/>
            <a:ext cx="2270042" cy="22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09" r="1369" b="5615"/>
          <a:stretch/>
        </p:blipFill>
        <p:spPr bwMode="auto">
          <a:xfrm>
            <a:off x="283154" y="5148351"/>
            <a:ext cx="6264307" cy="410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spoil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boil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302</Words>
  <Application>Microsoft Office PowerPoint</Application>
  <PresentationFormat>A4 Paper (210x297 mm)</PresentationFormat>
  <Paragraphs>484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Letterjoin-Air No-Lead 36</vt:lpstr>
      <vt:lpstr>Office Theme</vt:lpstr>
      <vt:lpstr>Phonics Homework Please practice saying the sound and reading the real and alien words. Ask your child to look for ‘special friends’ and to ‘Fred Talk’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Homework</dc:title>
  <dc:creator>Natasha Moore</dc:creator>
  <cp:lastModifiedBy>Clare Baldi</cp:lastModifiedBy>
  <cp:revision>25</cp:revision>
  <dcterms:created xsi:type="dcterms:W3CDTF">2019-05-10T13:00:14Z</dcterms:created>
  <dcterms:modified xsi:type="dcterms:W3CDTF">2020-03-17T09:59:48Z</dcterms:modified>
</cp:coreProperties>
</file>